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7"/>
  </p:notesMasterIdLst>
  <p:sldIdLst>
    <p:sldId id="301" r:id="rId5"/>
    <p:sldId id="287" r:id="rId6"/>
    <p:sldId id="286" r:id="rId7"/>
    <p:sldId id="309" r:id="rId8"/>
    <p:sldId id="256" r:id="rId9"/>
    <p:sldId id="269" r:id="rId10"/>
    <p:sldId id="279" r:id="rId11"/>
    <p:sldId id="322" r:id="rId12"/>
    <p:sldId id="317" r:id="rId13"/>
    <p:sldId id="319" r:id="rId14"/>
    <p:sldId id="320" r:id="rId15"/>
    <p:sldId id="315" r:id="rId16"/>
    <p:sldId id="324" r:id="rId17"/>
    <p:sldId id="262" r:id="rId18"/>
    <p:sldId id="272" r:id="rId19"/>
    <p:sldId id="278" r:id="rId20"/>
    <p:sldId id="310" r:id="rId21"/>
    <p:sldId id="325" r:id="rId22"/>
    <p:sldId id="326" r:id="rId23"/>
    <p:sldId id="273" r:id="rId24"/>
    <p:sldId id="321" r:id="rId25"/>
    <p:sldId id="311" r:id="rId26"/>
    <p:sldId id="327" r:id="rId27"/>
    <p:sldId id="276" r:id="rId28"/>
    <p:sldId id="275" r:id="rId29"/>
    <p:sldId id="277" r:id="rId30"/>
    <p:sldId id="302" r:id="rId31"/>
    <p:sldId id="283" r:id="rId32"/>
    <p:sldId id="267" r:id="rId33"/>
    <p:sldId id="351" r:id="rId34"/>
    <p:sldId id="352" r:id="rId35"/>
    <p:sldId id="353" r:id="rId36"/>
    <p:sldId id="354" r:id="rId37"/>
    <p:sldId id="355" r:id="rId38"/>
    <p:sldId id="356" r:id="rId39"/>
    <p:sldId id="357" r:id="rId40"/>
    <p:sldId id="358" r:id="rId41"/>
    <p:sldId id="359" r:id="rId42"/>
    <p:sldId id="360" r:id="rId43"/>
    <p:sldId id="361" r:id="rId44"/>
    <p:sldId id="362" r:id="rId45"/>
    <p:sldId id="363" r:id="rId46"/>
    <p:sldId id="364" r:id="rId47"/>
    <p:sldId id="365" r:id="rId48"/>
    <p:sldId id="366" r:id="rId49"/>
    <p:sldId id="367" r:id="rId50"/>
    <p:sldId id="368" r:id="rId51"/>
    <p:sldId id="369" r:id="rId52"/>
    <p:sldId id="370" r:id="rId53"/>
    <p:sldId id="349" r:id="rId54"/>
    <p:sldId id="264" r:id="rId55"/>
    <p:sldId id="297"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24A3FF-4F1E-4924-9921-96D5740F8E1D}" v="90" dt="2024-10-30T15:07:06.587"/>
    <p1510:client id="{8DC829BA-6E8E-DC09-479E-D2C2B4EFB3C0}" v="8" dt="2024-10-30T05:57:34.5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0" autoAdjust="0"/>
    <p:restoredTop sz="94660"/>
  </p:normalViewPr>
  <p:slideViewPr>
    <p:cSldViewPr snapToGrid="0">
      <p:cViewPr varScale="1">
        <p:scale>
          <a:sx n="81" d="100"/>
          <a:sy n="81" d="100"/>
        </p:scale>
        <p:origin x="586" y="5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Mironiuc" userId="S::imironiuc@irex.org::61dccc2f-526a-4de5-a71d-7dfd73177509" providerId="AD" clId="Web-{AE9FC5C3-BF87-B8E6-4842-964F32EA4FE2}"/>
    <pc:docChg chg="modSld">
      <pc:chgData name="Igor Mironiuc" userId="S::imironiuc@irex.org::61dccc2f-526a-4de5-a71d-7dfd73177509" providerId="AD" clId="Web-{AE9FC5C3-BF87-B8E6-4842-964F32EA4FE2}" dt="2024-10-24T16:51:00.595" v="0" actId="1076"/>
      <pc:docMkLst>
        <pc:docMk/>
      </pc:docMkLst>
      <pc:sldChg chg="modSp">
        <pc:chgData name="Igor Mironiuc" userId="S::imironiuc@irex.org::61dccc2f-526a-4de5-a71d-7dfd73177509" providerId="AD" clId="Web-{AE9FC5C3-BF87-B8E6-4842-964F32EA4FE2}" dt="2024-10-24T16:51:00.595" v="0" actId="1076"/>
        <pc:sldMkLst>
          <pc:docMk/>
          <pc:sldMk cId="4285161956" sldId="278"/>
        </pc:sldMkLst>
        <pc:spChg chg="mod">
          <ac:chgData name="Igor Mironiuc" userId="S::imironiuc@irex.org::61dccc2f-526a-4de5-a71d-7dfd73177509" providerId="AD" clId="Web-{AE9FC5C3-BF87-B8E6-4842-964F32EA4FE2}" dt="2024-10-24T16:51:00.595" v="0" actId="1076"/>
          <ac:spMkLst>
            <pc:docMk/>
            <pc:sldMk cId="4285161956" sldId="278"/>
            <ac:spMk id="21" creationId="{7003676B-867A-4791-9DCF-523CEA76B5A4}"/>
          </ac:spMkLst>
        </pc:spChg>
      </pc:sldChg>
    </pc:docChg>
  </pc:docChgLst>
  <pc:docChgLst>
    <pc:chgData name="Igor Mironiuc" userId="S::imironiuc@irex.org::61dccc2f-526a-4de5-a71d-7dfd73177509" providerId="AD" clId="Web-{8DC829BA-6E8E-DC09-479E-D2C2B4EFB3C0}"/>
    <pc:docChg chg="modSld">
      <pc:chgData name="Igor Mironiuc" userId="S::imironiuc@irex.org::61dccc2f-526a-4de5-a71d-7dfd73177509" providerId="AD" clId="Web-{8DC829BA-6E8E-DC09-479E-D2C2B4EFB3C0}" dt="2024-10-30T05:57:34.584" v="7" actId="20577"/>
      <pc:docMkLst>
        <pc:docMk/>
      </pc:docMkLst>
      <pc:sldChg chg="modSp">
        <pc:chgData name="Igor Mironiuc" userId="S::imironiuc@irex.org::61dccc2f-526a-4de5-a71d-7dfd73177509" providerId="AD" clId="Web-{8DC829BA-6E8E-DC09-479E-D2C2B4EFB3C0}" dt="2024-10-30T05:56:43.410" v="2" actId="20577"/>
        <pc:sldMkLst>
          <pc:docMk/>
          <pc:sldMk cId="3801206034" sldId="279"/>
        </pc:sldMkLst>
        <pc:spChg chg="mod">
          <ac:chgData name="Igor Mironiuc" userId="S::imironiuc@irex.org::61dccc2f-526a-4de5-a71d-7dfd73177509" providerId="AD" clId="Web-{8DC829BA-6E8E-DC09-479E-D2C2B4EFB3C0}" dt="2024-10-30T05:56:43.410" v="2" actId="20577"/>
          <ac:spMkLst>
            <pc:docMk/>
            <pc:sldMk cId="3801206034" sldId="279"/>
            <ac:spMk id="18" creationId="{1B3DB754-843E-4EEF-91D5-504E0075861E}"/>
          </ac:spMkLst>
        </pc:spChg>
      </pc:sldChg>
      <pc:sldChg chg="modSp">
        <pc:chgData name="Igor Mironiuc" userId="S::imironiuc@irex.org::61dccc2f-526a-4de5-a71d-7dfd73177509" providerId="AD" clId="Web-{8DC829BA-6E8E-DC09-479E-D2C2B4EFB3C0}" dt="2024-10-30T05:57:06.520" v="5" actId="20577"/>
        <pc:sldMkLst>
          <pc:docMk/>
          <pc:sldMk cId="3478454678" sldId="311"/>
        </pc:sldMkLst>
        <pc:spChg chg="mod">
          <ac:chgData name="Igor Mironiuc" userId="S::imironiuc@irex.org::61dccc2f-526a-4de5-a71d-7dfd73177509" providerId="AD" clId="Web-{8DC829BA-6E8E-DC09-479E-D2C2B4EFB3C0}" dt="2024-10-30T05:57:06.520" v="5" actId="20577"/>
          <ac:spMkLst>
            <pc:docMk/>
            <pc:sldMk cId="3478454678" sldId="311"/>
            <ac:spMk id="8" creationId="{962ED55F-F75B-4280-A5CA-3D51FA1B49DB}"/>
          </ac:spMkLst>
        </pc:spChg>
      </pc:sldChg>
      <pc:sldChg chg="modSp">
        <pc:chgData name="Igor Mironiuc" userId="S::imironiuc@irex.org::61dccc2f-526a-4de5-a71d-7dfd73177509" providerId="AD" clId="Web-{8DC829BA-6E8E-DC09-479E-D2C2B4EFB3C0}" dt="2024-10-30T05:57:12.099" v="6" actId="20577"/>
        <pc:sldMkLst>
          <pc:docMk/>
          <pc:sldMk cId="1347569202" sldId="312"/>
        </pc:sldMkLst>
        <pc:spChg chg="mod">
          <ac:chgData name="Igor Mironiuc" userId="S::imironiuc@irex.org::61dccc2f-526a-4de5-a71d-7dfd73177509" providerId="AD" clId="Web-{8DC829BA-6E8E-DC09-479E-D2C2B4EFB3C0}" dt="2024-10-30T05:57:12.099" v="6" actId="20577"/>
          <ac:spMkLst>
            <pc:docMk/>
            <pc:sldMk cId="1347569202" sldId="312"/>
            <ac:spMk id="8" creationId="{962ED55F-F75B-4280-A5CA-3D51FA1B49DB}"/>
          </ac:spMkLst>
        </pc:spChg>
      </pc:sldChg>
      <pc:sldChg chg="modSp">
        <pc:chgData name="Igor Mironiuc" userId="S::imironiuc@irex.org::61dccc2f-526a-4de5-a71d-7dfd73177509" providerId="AD" clId="Web-{8DC829BA-6E8E-DC09-479E-D2C2B4EFB3C0}" dt="2024-10-30T05:57:34.584" v="7" actId="20577"/>
        <pc:sldMkLst>
          <pc:docMk/>
          <pc:sldMk cId="1379998168" sldId="322"/>
        </pc:sldMkLst>
        <pc:spChg chg="mod">
          <ac:chgData name="Igor Mironiuc" userId="S::imironiuc@irex.org::61dccc2f-526a-4de5-a71d-7dfd73177509" providerId="AD" clId="Web-{8DC829BA-6E8E-DC09-479E-D2C2B4EFB3C0}" dt="2024-10-30T05:57:34.584" v="7" actId="20577"/>
          <ac:spMkLst>
            <pc:docMk/>
            <pc:sldMk cId="1379998168" sldId="322"/>
            <ac:spMk id="8" creationId="{962ED55F-F75B-4280-A5CA-3D51FA1B49DB}"/>
          </ac:spMkLst>
        </pc:spChg>
      </pc:sldChg>
      <pc:sldChg chg="modSp">
        <pc:chgData name="Igor Mironiuc" userId="S::imironiuc@irex.org::61dccc2f-526a-4de5-a71d-7dfd73177509" providerId="AD" clId="Web-{8DC829BA-6E8E-DC09-479E-D2C2B4EFB3C0}" dt="2024-10-30T05:56:58.005" v="4" actId="20577"/>
        <pc:sldMkLst>
          <pc:docMk/>
          <pc:sldMk cId="4286567720" sldId="324"/>
        </pc:sldMkLst>
        <pc:spChg chg="mod">
          <ac:chgData name="Igor Mironiuc" userId="S::imironiuc@irex.org::61dccc2f-526a-4de5-a71d-7dfd73177509" providerId="AD" clId="Web-{8DC829BA-6E8E-DC09-479E-D2C2B4EFB3C0}" dt="2024-10-30T05:56:58.005" v="4" actId="20577"/>
          <ac:spMkLst>
            <pc:docMk/>
            <pc:sldMk cId="4286567720" sldId="324"/>
            <ac:spMk id="8" creationId="{962ED55F-F75B-4280-A5CA-3D51FA1B49DB}"/>
          </ac:spMkLst>
        </pc:spChg>
      </pc:sldChg>
    </pc:docChg>
  </pc:docChgLst>
  <pc:docChgLst>
    <pc:chgData name="Igor Mironiuc" userId="S::imironiuc@irex.org::61dccc2f-526a-4de5-a71d-7dfd73177509" providerId="AD" clId="Web-{A530C4DB-D64D-0036-9B7B-E4B0F5163D3C}"/>
    <pc:docChg chg="modSld">
      <pc:chgData name="Igor Mironiuc" userId="S::imironiuc@irex.org::61dccc2f-526a-4de5-a71d-7dfd73177509" providerId="AD" clId="Web-{A530C4DB-D64D-0036-9B7B-E4B0F5163D3C}" dt="2024-10-08T21:35:01.142" v="3" actId="1076"/>
      <pc:docMkLst>
        <pc:docMk/>
      </pc:docMkLst>
      <pc:sldChg chg="modSp">
        <pc:chgData name="Igor Mironiuc" userId="S::imironiuc@irex.org::61dccc2f-526a-4de5-a71d-7dfd73177509" providerId="AD" clId="Web-{A530C4DB-D64D-0036-9B7B-E4B0F5163D3C}" dt="2024-10-08T21:35:01.142" v="3" actId="1076"/>
        <pc:sldMkLst>
          <pc:docMk/>
          <pc:sldMk cId="3801206034" sldId="279"/>
        </pc:sldMkLst>
        <pc:spChg chg="mod">
          <ac:chgData name="Igor Mironiuc" userId="S::imironiuc@irex.org::61dccc2f-526a-4de5-a71d-7dfd73177509" providerId="AD" clId="Web-{A530C4DB-D64D-0036-9B7B-E4B0F5163D3C}" dt="2024-10-08T21:34:44.845" v="1" actId="20577"/>
          <ac:spMkLst>
            <pc:docMk/>
            <pc:sldMk cId="3801206034" sldId="279"/>
            <ac:spMk id="18" creationId="{1B3DB754-843E-4EEF-91D5-504E0075861E}"/>
          </ac:spMkLst>
        </pc:spChg>
        <pc:graphicFrameChg chg="mod modGraphic">
          <ac:chgData name="Igor Mironiuc" userId="S::imironiuc@irex.org::61dccc2f-526a-4de5-a71d-7dfd73177509" providerId="AD" clId="Web-{A530C4DB-D64D-0036-9B7B-E4B0F5163D3C}" dt="2024-10-08T21:35:01.142" v="3" actId="1076"/>
          <ac:graphicFrameMkLst>
            <pc:docMk/>
            <pc:sldMk cId="3801206034" sldId="279"/>
            <ac:graphicFrameMk id="5" creationId="{E7414143-70F4-46A3-B84B-2CD32A44D369}"/>
          </ac:graphicFrameMkLst>
        </pc:graphicFrameChg>
      </pc:sldChg>
    </pc:docChg>
  </pc:docChgLst>
  <pc:docChgLst>
    <pc:chgData name="Viorica Scerbina" userId="0f6d29d0-0191-40d1-b46b-5f0dd9b80d87" providerId="ADAL" clId="{2E24A3FF-4F1E-4924-9921-96D5740F8E1D}"/>
    <pc:docChg chg="undo custSel modSld">
      <pc:chgData name="Viorica Scerbina" userId="0f6d29d0-0191-40d1-b46b-5f0dd9b80d87" providerId="ADAL" clId="{2E24A3FF-4F1E-4924-9921-96D5740F8E1D}" dt="2024-10-30T15:19:00.254" v="380" actId="1076"/>
      <pc:docMkLst>
        <pc:docMk/>
      </pc:docMkLst>
      <pc:sldChg chg="modSp mod">
        <pc:chgData name="Viorica Scerbina" userId="0f6d29d0-0191-40d1-b46b-5f0dd9b80d87" providerId="ADAL" clId="{2E24A3FF-4F1E-4924-9921-96D5740F8E1D}" dt="2024-10-30T15:04:47.742" v="290" actId="403"/>
        <pc:sldMkLst>
          <pc:docMk/>
          <pc:sldMk cId="2737019171" sldId="262"/>
        </pc:sldMkLst>
        <pc:graphicFrameChg chg="mod">
          <ac:chgData name="Viorica Scerbina" userId="0f6d29d0-0191-40d1-b46b-5f0dd9b80d87" providerId="ADAL" clId="{2E24A3FF-4F1E-4924-9921-96D5740F8E1D}" dt="2024-10-30T15:04:47.742" v="290" actId="403"/>
          <ac:graphicFrameMkLst>
            <pc:docMk/>
            <pc:sldMk cId="2737019171" sldId="262"/>
            <ac:graphicFrameMk id="2" creationId="{10D99050-7DAC-B5A5-082D-99ABDB74BA86}"/>
          </ac:graphicFrameMkLst>
        </pc:graphicFrameChg>
      </pc:sldChg>
      <pc:sldChg chg="modSp mod">
        <pc:chgData name="Viorica Scerbina" userId="0f6d29d0-0191-40d1-b46b-5f0dd9b80d87" providerId="ADAL" clId="{2E24A3FF-4F1E-4924-9921-96D5740F8E1D}" dt="2024-10-30T13:39:06.587" v="241" actId="20577"/>
        <pc:sldMkLst>
          <pc:docMk/>
          <pc:sldMk cId="3156961525" sldId="269"/>
        </pc:sldMkLst>
        <pc:spChg chg="mod">
          <ac:chgData name="Viorica Scerbina" userId="0f6d29d0-0191-40d1-b46b-5f0dd9b80d87" providerId="ADAL" clId="{2E24A3FF-4F1E-4924-9921-96D5740F8E1D}" dt="2024-10-30T13:39:06.587" v="241" actId="20577"/>
          <ac:spMkLst>
            <pc:docMk/>
            <pc:sldMk cId="3156961525" sldId="269"/>
            <ac:spMk id="8" creationId="{962ED55F-F75B-4280-A5CA-3D51FA1B49DB}"/>
          </ac:spMkLst>
        </pc:spChg>
      </pc:sldChg>
      <pc:sldChg chg="addSp modSp mod">
        <pc:chgData name="Viorica Scerbina" userId="0f6d29d0-0191-40d1-b46b-5f0dd9b80d87" providerId="ADAL" clId="{2E24A3FF-4F1E-4924-9921-96D5740F8E1D}" dt="2024-10-30T15:08:03.914" v="314" actId="1076"/>
        <pc:sldMkLst>
          <pc:docMk/>
          <pc:sldMk cId="3828737348" sldId="272"/>
        </pc:sldMkLst>
        <pc:spChg chg="add mod">
          <ac:chgData name="Viorica Scerbina" userId="0f6d29d0-0191-40d1-b46b-5f0dd9b80d87" providerId="ADAL" clId="{2E24A3FF-4F1E-4924-9921-96D5740F8E1D}" dt="2024-10-30T13:40:19.920" v="265" actId="14100"/>
          <ac:spMkLst>
            <pc:docMk/>
            <pc:sldMk cId="3828737348" sldId="272"/>
            <ac:spMk id="5" creationId="{5803F229-E662-3287-9971-44DA8233CD79}"/>
          </ac:spMkLst>
        </pc:spChg>
        <pc:spChg chg="add mod">
          <ac:chgData name="Viorica Scerbina" userId="0f6d29d0-0191-40d1-b46b-5f0dd9b80d87" providerId="ADAL" clId="{2E24A3FF-4F1E-4924-9921-96D5740F8E1D}" dt="2024-10-30T13:40:27.452" v="267" actId="1076"/>
          <ac:spMkLst>
            <pc:docMk/>
            <pc:sldMk cId="3828737348" sldId="272"/>
            <ac:spMk id="6" creationId="{01DFBFB0-AD1B-FADF-94E1-0A7FCDC5FB9E}"/>
          </ac:spMkLst>
        </pc:spChg>
        <pc:spChg chg="ord">
          <ac:chgData name="Viorica Scerbina" userId="0f6d29d0-0191-40d1-b46b-5f0dd9b80d87" providerId="ADAL" clId="{2E24A3FF-4F1E-4924-9921-96D5740F8E1D}" dt="2024-10-30T13:39:51.256" v="248" actId="166"/>
          <ac:spMkLst>
            <pc:docMk/>
            <pc:sldMk cId="3828737348" sldId="272"/>
            <ac:spMk id="7" creationId="{AC92A5F1-1832-4146-B002-D7CA02CC1B22}"/>
          </ac:spMkLst>
        </pc:spChg>
        <pc:spChg chg="mod">
          <ac:chgData name="Viorica Scerbina" userId="0f6d29d0-0191-40d1-b46b-5f0dd9b80d87" providerId="ADAL" clId="{2E24A3FF-4F1E-4924-9921-96D5740F8E1D}" dt="2024-10-30T15:07:06.587" v="299" actId="403"/>
          <ac:spMkLst>
            <pc:docMk/>
            <pc:sldMk cId="3828737348" sldId="272"/>
            <ac:spMk id="16" creationId="{0EE265C7-05A4-9066-9C2D-F989D1D55D90}"/>
          </ac:spMkLst>
        </pc:spChg>
        <pc:spChg chg="mod ord">
          <ac:chgData name="Viorica Scerbina" userId="0f6d29d0-0191-40d1-b46b-5f0dd9b80d87" providerId="ADAL" clId="{2E24A3FF-4F1E-4924-9921-96D5740F8E1D}" dt="2024-10-30T13:40:16.527" v="264" actId="14100"/>
          <ac:spMkLst>
            <pc:docMk/>
            <pc:sldMk cId="3828737348" sldId="272"/>
            <ac:spMk id="18" creationId="{00D31F9A-19BC-4B9A-AE20-CEAC264C74E6}"/>
          </ac:spMkLst>
        </pc:spChg>
        <pc:spChg chg="mod">
          <ac:chgData name="Viorica Scerbina" userId="0f6d29d0-0191-40d1-b46b-5f0dd9b80d87" providerId="ADAL" clId="{2E24A3FF-4F1E-4924-9921-96D5740F8E1D}" dt="2024-10-30T13:40:24.560" v="266" actId="1076"/>
          <ac:spMkLst>
            <pc:docMk/>
            <pc:sldMk cId="3828737348" sldId="272"/>
            <ac:spMk id="19" creationId="{83820999-0810-4812-BEBF-B40527986774}"/>
          </ac:spMkLst>
        </pc:spChg>
        <pc:spChg chg="mod">
          <ac:chgData name="Viorica Scerbina" userId="0f6d29d0-0191-40d1-b46b-5f0dd9b80d87" providerId="ADAL" clId="{2E24A3FF-4F1E-4924-9921-96D5740F8E1D}" dt="2024-10-30T15:07:06.587" v="299" actId="403"/>
          <ac:spMkLst>
            <pc:docMk/>
            <pc:sldMk cId="3828737348" sldId="272"/>
            <ac:spMk id="20" creationId="{758CE096-CAEE-55E2-8273-BF99E3D71062}"/>
          </ac:spMkLst>
        </pc:spChg>
        <pc:spChg chg="mod">
          <ac:chgData name="Viorica Scerbina" userId="0f6d29d0-0191-40d1-b46b-5f0dd9b80d87" providerId="ADAL" clId="{2E24A3FF-4F1E-4924-9921-96D5740F8E1D}" dt="2024-10-30T15:07:06.587" v="299" actId="403"/>
          <ac:spMkLst>
            <pc:docMk/>
            <pc:sldMk cId="3828737348" sldId="272"/>
            <ac:spMk id="21" creationId="{997634DE-B09B-5ECE-FBA1-2A27ADB43CF3}"/>
          </ac:spMkLst>
        </pc:spChg>
        <pc:spChg chg="mod">
          <ac:chgData name="Viorica Scerbina" userId="0f6d29d0-0191-40d1-b46b-5f0dd9b80d87" providerId="ADAL" clId="{2E24A3FF-4F1E-4924-9921-96D5740F8E1D}" dt="2024-10-30T15:07:44.636" v="310" actId="1076"/>
          <ac:spMkLst>
            <pc:docMk/>
            <pc:sldMk cId="3828737348" sldId="272"/>
            <ac:spMk id="24" creationId="{FD556C30-C042-F656-72D4-4B278D7314A2}"/>
          </ac:spMkLst>
        </pc:spChg>
        <pc:spChg chg="mod">
          <ac:chgData name="Viorica Scerbina" userId="0f6d29d0-0191-40d1-b46b-5f0dd9b80d87" providerId="ADAL" clId="{2E24A3FF-4F1E-4924-9921-96D5740F8E1D}" dt="2024-10-30T15:08:03.914" v="314" actId="1076"/>
          <ac:spMkLst>
            <pc:docMk/>
            <pc:sldMk cId="3828737348" sldId="272"/>
            <ac:spMk id="25" creationId="{273F84B3-3456-659B-0C9F-A509EFD41554}"/>
          </ac:spMkLst>
        </pc:spChg>
        <pc:spChg chg="mod">
          <ac:chgData name="Viorica Scerbina" userId="0f6d29d0-0191-40d1-b46b-5f0dd9b80d87" providerId="ADAL" clId="{2E24A3FF-4F1E-4924-9921-96D5740F8E1D}" dt="2024-10-30T15:07:58.520" v="312" actId="1076"/>
          <ac:spMkLst>
            <pc:docMk/>
            <pc:sldMk cId="3828737348" sldId="272"/>
            <ac:spMk id="26" creationId="{5B3CF7A3-D95E-1D1B-B9F9-297A26AF8593}"/>
          </ac:spMkLst>
        </pc:spChg>
        <pc:spChg chg="mod">
          <ac:chgData name="Viorica Scerbina" userId="0f6d29d0-0191-40d1-b46b-5f0dd9b80d87" providerId="ADAL" clId="{2E24A3FF-4F1E-4924-9921-96D5740F8E1D}" dt="2024-10-30T15:08:00.926" v="313" actId="1076"/>
          <ac:spMkLst>
            <pc:docMk/>
            <pc:sldMk cId="3828737348" sldId="272"/>
            <ac:spMk id="28" creationId="{2ED99BB6-9546-17C4-15B8-B0EC18F22AFF}"/>
          </ac:spMkLst>
        </pc:spChg>
        <pc:spChg chg="mod">
          <ac:chgData name="Viorica Scerbina" userId="0f6d29d0-0191-40d1-b46b-5f0dd9b80d87" providerId="ADAL" clId="{2E24A3FF-4F1E-4924-9921-96D5740F8E1D}" dt="2024-10-30T15:07:06.587" v="299" actId="403"/>
          <ac:spMkLst>
            <pc:docMk/>
            <pc:sldMk cId="3828737348" sldId="272"/>
            <ac:spMk id="29" creationId="{FA60A13D-EE37-91B4-474A-28640FB56DA5}"/>
          </ac:spMkLst>
        </pc:spChg>
        <pc:spChg chg="mod">
          <ac:chgData name="Viorica Scerbina" userId="0f6d29d0-0191-40d1-b46b-5f0dd9b80d87" providerId="ADAL" clId="{2E24A3FF-4F1E-4924-9921-96D5740F8E1D}" dt="2024-10-30T15:07:06.587" v="299" actId="403"/>
          <ac:spMkLst>
            <pc:docMk/>
            <pc:sldMk cId="3828737348" sldId="272"/>
            <ac:spMk id="36" creationId="{9D9B6AF2-BF8F-668D-4712-59C4202BCB36}"/>
          </ac:spMkLst>
        </pc:spChg>
        <pc:spChg chg="mod">
          <ac:chgData name="Viorica Scerbina" userId="0f6d29d0-0191-40d1-b46b-5f0dd9b80d87" providerId="ADAL" clId="{2E24A3FF-4F1E-4924-9921-96D5740F8E1D}" dt="2024-10-30T15:07:50.891" v="311" actId="1076"/>
          <ac:spMkLst>
            <pc:docMk/>
            <pc:sldMk cId="3828737348" sldId="272"/>
            <ac:spMk id="37" creationId="{69771828-ACE9-1F8E-857D-F04E9C8091FD}"/>
          </ac:spMkLst>
        </pc:spChg>
      </pc:sldChg>
      <pc:sldChg chg="modSp mod">
        <pc:chgData name="Viorica Scerbina" userId="0f6d29d0-0191-40d1-b46b-5f0dd9b80d87" providerId="ADAL" clId="{2E24A3FF-4F1E-4924-9921-96D5740F8E1D}" dt="2024-10-30T15:06:37.908" v="296" actId="1076"/>
        <pc:sldMkLst>
          <pc:docMk/>
          <pc:sldMk cId="3703344091" sldId="273"/>
        </pc:sldMkLst>
        <pc:spChg chg="mod">
          <ac:chgData name="Viorica Scerbina" userId="0f6d29d0-0191-40d1-b46b-5f0dd9b80d87" providerId="ADAL" clId="{2E24A3FF-4F1E-4924-9921-96D5740F8E1D}" dt="2024-10-30T15:06:09.381" v="291" actId="403"/>
          <ac:spMkLst>
            <pc:docMk/>
            <pc:sldMk cId="3703344091" sldId="273"/>
            <ac:spMk id="17" creationId="{D682AC05-45B6-436E-BAA5-6EC4980AAE9E}"/>
          </ac:spMkLst>
        </pc:spChg>
        <pc:spChg chg="mod">
          <ac:chgData name="Viorica Scerbina" userId="0f6d29d0-0191-40d1-b46b-5f0dd9b80d87" providerId="ADAL" clId="{2E24A3FF-4F1E-4924-9921-96D5740F8E1D}" dt="2024-10-30T15:06:19.736" v="293" actId="403"/>
          <ac:spMkLst>
            <pc:docMk/>
            <pc:sldMk cId="3703344091" sldId="273"/>
            <ac:spMk id="22" creationId="{47ADB861-7E1F-4A42-BCBA-951F15697920}"/>
          </ac:spMkLst>
        </pc:spChg>
        <pc:spChg chg="mod">
          <ac:chgData name="Viorica Scerbina" userId="0f6d29d0-0191-40d1-b46b-5f0dd9b80d87" providerId="ADAL" clId="{2E24A3FF-4F1E-4924-9921-96D5740F8E1D}" dt="2024-10-30T15:06:15.248" v="292" actId="403"/>
          <ac:spMkLst>
            <pc:docMk/>
            <pc:sldMk cId="3703344091" sldId="273"/>
            <ac:spMk id="23" creationId="{C6ADB4F8-6F31-44F6-AF97-C4ECC6D2D03F}"/>
          </ac:spMkLst>
        </pc:spChg>
        <pc:spChg chg="mod">
          <ac:chgData name="Viorica Scerbina" userId="0f6d29d0-0191-40d1-b46b-5f0dd9b80d87" providerId="ADAL" clId="{2E24A3FF-4F1E-4924-9921-96D5740F8E1D}" dt="2024-10-30T15:06:37.908" v="296" actId="1076"/>
          <ac:spMkLst>
            <pc:docMk/>
            <pc:sldMk cId="3703344091" sldId="273"/>
            <ac:spMk id="30" creationId="{7305A6BE-D2AC-437A-BD42-7D01A550DD03}"/>
          </ac:spMkLst>
        </pc:spChg>
        <pc:spChg chg="mod">
          <ac:chgData name="Viorica Scerbina" userId="0f6d29d0-0191-40d1-b46b-5f0dd9b80d87" providerId="ADAL" clId="{2E24A3FF-4F1E-4924-9921-96D5740F8E1D}" dt="2024-10-30T15:06:32.845" v="295" actId="1076"/>
          <ac:spMkLst>
            <pc:docMk/>
            <pc:sldMk cId="3703344091" sldId="273"/>
            <ac:spMk id="31" creationId="{CB018317-9534-4CC6-B473-CBB745F8E98A}"/>
          </ac:spMkLst>
        </pc:spChg>
        <pc:spChg chg="mod">
          <ac:chgData name="Viorica Scerbina" userId="0f6d29d0-0191-40d1-b46b-5f0dd9b80d87" providerId="ADAL" clId="{2E24A3FF-4F1E-4924-9921-96D5740F8E1D}" dt="2024-10-30T15:06:32.845" v="295" actId="1076"/>
          <ac:spMkLst>
            <pc:docMk/>
            <pc:sldMk cId="3703344091" sldId="273"/>
            <ac:spMk id="32" creationId="{A25CCE84-26B6-4A64-99C4-9961C1DCA7FF}"/>
          </ac:spMkLst>
        </pc:spChg>
      </pc:sldChg>
      <pc:sldChg chg="modSp mod">
        <pc:chgData name="Viorica Scerbina" userId="0f6d29d0-0191-40d1-b46b-5f0dd9b80d87" providerId="ADAL" clId="{2E24A3FF-4F1E-4924-9921-96D5740F8E1D}" dt="2024-10-30T15:17:51.401" v="374" actId="403"/>
        <pc:sldMkLst>
          <pc:docMk/>
          <pc:sldMk cId="501048374" sldId="276"/>
        </pc:sldMkLst>
        <pc:spChg chg="mod">
          <ac:chgData name="Viorica Scerbina" userId="0f6d29d0-0191-40d1-b46b-5f0dd9b80d87" providerId="ADAL" clId="{2E24A3FF-4F1E-4924-9921-96D5740F8E1D}" dt="2024-10-30T13:16:12.607" v="57" actId="108"/>
          <ac:spMkLst>
            <pc:docMk/>
            <pc:sldMk cId="501048374" sldId="276"/>
            <ac:spMk id="8" creationId="{962ED55F-F75B-4280-A5CA-3D51FA1B49DB}"/>
          </ac:spMkLst>
        </pc:spChg>
        <pc:spChg chg="mod">
          <ac:chgData name="Viorica Scerbina" userId="0f6d29d0-0191-40d1-b46b-5f0dd9b80d87" providerId="ADAL" clId="{2E24A3FF-4F1E-4924-9921-96D5740F8E1D}" dt="2024-10-30T15:15:37.263" v="351" actId="14100"/>
          <ac:spMkLst>
            <pc:docMk/>
            <pc:sldMk cId="501048374" sldId="276"/>
            <ac:spMk id="16" creationId="{4E48E1D3-D0AA-BA35-A4C9-73DEC15BA1C9}"/>
          </ac:spMkLst>
        </pc:spChg>
        <pc:spChg chg="mod">
          <ac:chgData name="Viorica Scerbina" userId="0f6d29d0-0191-40d1-b46b-5f0dd9b80d87" providerId="ADAL" clId="{2E24A3FF-4F1E-4924-9921-96D5740F8E1D}" dt="2024-10-30T15:17:41.211" v="372" actId="1076"/>
          <ac:spMkLst>
            <pc:docMk/>
            <pc:sldMk cId="501048374" sldId="276"/>
            <ac:spMk id="17" creationId="{D682AC05-45B6-436E-BAA5-6EC4980AAE9E}"/>
          </ac:spMkLst>
        </pc:spChg>
        <pc:spChg chg="mod">
          <ac:chgData name="Viorica Scerbina" userId="0f6d29d0-0191-40d1-b46b-5f0dd9b80d87" providerId="ADAL" clId="{2E24A3FF-4F1E-4924-9921-96D5740F8E1D}" dt="2024-10-30T15:15:48.442" v="354" actId="122"/>
          <ac:spMkLst>
            <pc:docMk/>
            <pc:sldMk cId="501048374" sldId="276"/>
            <ac:spMk id="19" creationId="{5DC268B8-3B5A-46A3-BD2B-F6B936A47C54}"/>
          </ac:spMkLst>
        </pc:spChg>
        <pc:spChg chg="mod">
          <ac:chgData name="Viorica Scerbina" userId="0f6d29d0-0191-40d1-b46b-5f0dd9b80d87" providerId="ADAL" clId="{2E24A3FF-4F1E-4924-9921-96D5740F8E1D}" dt="2024-10-30T15:17:03.379" v="357" actId="1076"/>
          <ac:spMkLst>
            <pc:docMk/>
            <pc:sldMk cId="501048374" sldId="276"/>
            <ac:spMk id="22" creationId="{47ADB861-7E1F-4A42-BCBA-951F15697920}"/>
          </ac:spMkLst>
        </pc:spChg>
        <pc:spChg chg="mod">
          <ac:chgData name="Viorica Scerbina" userId="0f6d29d0-0191-40d1-b46b-5f0dd9b80d87" providerId="ADAL" clId="{2E24A3FF-4F1E-4924-9921-96D5740F8E1D}" dt="2024-10-30T15:17:00.187" v="356" actId="1076"/>
          <ac:spMkLst>
            <pc:docMk/>
            <pc:sldMk cId="501048374" sldId="276"/>
            <ac:spMk id="23" creationId="{C6ADB4F8-6F31-44F6-AF97-C4ECC6D2D03F}"/>
          </ac:spMkLst>
        </pc:spChg>
        <pc:spChg chg="mod">
          <ac:chgData name="Viorica Scerbina" userId="0f6d29d0-0191-40d1-b46b-5f0dd9b80d87" providerId="ADAL" clId="{2E24A3FF-4F1E-4924-9921-96D5740F8E1D}" dt="2024-10-30T15:15:32.238" v="350" actId="14100"/>
          <ac:spMkLst>
            <pc:docMk/>
            <pc:sldMk cId="501048374" sldId="276"/>
            <ac:spMk id="24" creationId="{3FE276C5-5C13-B28B-45B8-EB2928BFE9D5}"/>
          </ac:spMkLst>
        </pc:spChg>
        <pc:spChg chg="mod">
          <ac:chgData name="Viorica Scerbina" userId="0f6d29d0-0191-40d1-b46b-5f0dd9b80d87" providerId="ADAL" clId="{2E24A3FF-4F1E-4924-9921-96D5740F8E1D}" dt="2024-10-30T15:17:51.401" v="374" actId="403"/>
          <ac:spMkLst>
            <pc:docMk/>
            <pc:sldMk cId="501048374" sldId="276"/>
            <ac:spMk id="30" creationId="{7305A6BE-D2AC-437A-BD42-7D01A550DD03}"/>
          </ac:spMkLst>
        </pc:spChg>
        <pc:spChg chg="mod">
          <ac:chgData name="Viorica Scerbina" userId="0f6d29d0-0191-40d1-b46b-5f0dd9b80d87" providerId="ADAL" clId="{2E24A3FF-4F1E-4924-9921-96D5740F8E1D}" dt="2024-10-30T15:17:51.401" v="374" actId="403"/>
          <ac:spMkLst>
            <pc:docMk/>
            <pc:sldMk cId="501048374" sldId="276"/>
            <ac:spMk id="31" creationId="{CB018317-9534-4CC6-B473-CBB745F8E98A}"/>
          </ac:spMkLst>
        </pc:spChg>
        <pc:spChg chg="mod">
          <ac:chgData name="Viorica Scerbina" userId="0f6d29d0-0191-40d1-b46b-5f0dd9b80d87" providerId="ADAL" clId="{2E24A3FF-4F1E-4924-9921-96D5740F8E1D}" dt="2024-10-30T15:17:51.401" v="374" actId="403"/>
          <ac:spMkLst>
            <pc:docMk/>
            <pc:sldMk cId="501048374" sldId="276"/>
            <ac:spMk id="32" creationId="{A25CCE84-26B6-4A64-99C4-9961C1DCA7FF}"/>
          </ac:spMkLst>
        </pc:spChg>
        <pc:cxnChg chg="mod">
          <ac:chgData name="Viorica Scerbina" userId="0f6d29d0-0191-40d1-b46b-5f0dd9b80d87" providerId="ADAL" clId="{2E24A3FF-4F1E-4924-9921-96D5740F8E1D}" dt="2024-10-30T15:17:36.461" v="371" actId="1037"/>
          <ac:cxnSpMkLst>
            <pc:docMk/>
            <pc:sldMk cId="501048374" sldId="276"/>
            <ac:cxnSpMk id="11" creationId="{1C4FCE7C-2040-48B2-B63D-95942C41B628}"/>
          </ac:cxnSpMkLst>
        </pc:cxnChg>
        <pc:cxnChg chg="mod">
          <ac:chgData name="Viorica Scerbina" userId="0f6d29d0-0191-40d1-b46b-5f0dd9b80d87" providerId="ADAL" clId="{2E24A3FF-4F1E-4924-9921-96D5740F8E1D}" dt="2024-10-30T15:17:09.714" v="363" actId="1035"/>
          <ac:cxnSpMkLst>
            <pc:docMk/>
            <pc:sldMk cId="501048374" sldId="276"/>
            <ac:cxnSpMk id="12" creationId="{51440C31-C0D7-4E51-B053-E1A6175A4063}"/>
          </ac:cxnSpMkLst>
        </pc:cxnChg>
        <pc:cxnChg chg="mod">
          <ac:chgData name="Viorica Scerbina" userId="0f6d29d0-0191-40d1-b46b-5f0dd9b80d87" providerId="ADAL" clId="{2E24A3FF-4F1E-4924-9921-96D5740F8E1D}" dt="2024-10-30T15:10:28.353" v="333" actId="1076"/>
          <ac:cxnSpMkLst>
            <pc:docMk/>
            <pc:sldMk cId="501048374" sldId="276"/>
            <ac:cxnSpMk id="13" creationId="{43159A8E-4642-4211-BE81-E98D7B24820B}"/>
          </ac:cxnSpMkLst>
        </pc:cxnChg>
      </pc:sldChg>
      <pc:sldChg chg="modSp mod">
        <pc:chgData name="Viorica Scerbina" userId="0f6d29d0-0191-40d1-b46b-5f0dd9b80d87" providerId="ADAL" clId="{2E24A3FF-4F1E-4924-9921-96D5740F8E1D}" dt="2024-10-30T15:08:29.889" v="317" actId="403"/>
        <pc:sldMkLst>
          <pc:docMk/>
          <pc:sldMk cId="4285161956" sldId="278"/>
        </pc:sldMkLst>
        <pc:spChg chg="mod">
          <ac:chgData name="Viorica Scerbina" userId="0f6d29d0-0191-40d1-b46b-5f0dd9b80d87" providerId="ADAL" clId="{2E24A3FF-4F1E-4924-9921-96D5740F8E1D}" dt="2024-10-30T15:08:21.606" v="315" actId="403"/>
          <ac:spMkLst>
            <pc:docMk/>
            <pc:sldMk cId="4285161956" sldId="278"/>
            <ac:spMk id="2" creationId="{9805A600-2021-27ED-16BE-F9D845E8FE94}"/>
          </ac:spMkLst>
        </pc:spChg>
        <pc:spChg chg="mod">
          <ac:chgData name="Viorica Scerbina" userId="0f6d29d0-0191-40d1-b46b-5f0dd9b80d87" providerId="ADAL" clId="{2E24A3FF-4F1E-4924-9921-96D5740F8E1D}" dt="2024-10-30T15:08:29.889" v="317" actId="403"/>
          <ac:spMkLst>
            <pc:docMk/>
            <pc:sldMk cId="4285161956" sldId="278"/>
            <ac:spMk id="4" creationId="{251D5C1D-A709-AF23-257B-601894E0BAD5}"/>
          </ac:spMkLst>
        </pc:spChg>
        <pc:spChg chg="mod">
          <ac:chgData name="Viorica Scerbina" userId="0f6d29d0-0191-40d1-b46b-5f0dd9b80d87" providerId="ADAL" clId="{2E24A3FF-4F1E-4924-9921-96D5740F8E1D}" dt="2024-10-30T15:08:21.606" v="315" actId="403"/>
          <ac:spMkLst>
            <pc:docMk/>
            <pc:sldMk cId="4285161956" sldId="278"/>
            <ac:spMk id="17" creationId="{D682AC05-45B6-436E-BAA5-6EC4980AAE9E}"/>
          </ac:spMkLst>
        </pc:spChg>
        <pc:spChg chg="mod">
          <ac:chgData name="Viorica Scerbina" userId="0f6d29d0-0191-40d1-b46b-5f0dd9b80d87" providerId="ADAL" clId="{2E24A3FF-4F1E-4924-9921-96D5740F8E1D}" dt="2024-10-30T15:08:21.606" v="315" actId="403"/>
          <ac:spMkLst>
            <pc:docMk/>
            <pc:sldMk cId="4285161956" sldId="278"/>
            <ac:spMk id="22" creationId="{47ADB861-7E1F-4A42-BCBA-951F15697920}"/>
          </ac:spMkLst>
        </pc:spChg>
        <pc:spChg chg="mod">
          <ac:chgData name="Viorica Scerbina" userId="0f6d29d0-0191-40d1-b46b-5f0dd9b80d87" providerId="ADAL" clId="{2E24A3FF-4F1E-4924-9921-96D5740F8E1D}" dt="2024-10-30T15:08:21.606" v="315" actId="403"/>
          <ac:spMkLst>
            <pc:docMk/>
            <pc:sldMk cId="4285161956" sldId="278"/>
            <ac:spMk id="23" creationId="{C6ADB4F8-6F31-44F6-AF97-C4ECC6D2D03F}"/>
          </ac:spMkLst>
        </pc:spChg>
        <pc:spChg chg="mod">
          <ac:chgData name="Viorica Scerbina" userId="0f6d29d0-0191-40d1-b46b-5f0dd9b80d87" providerId="ADAL" clId="{2E24A3FF-4F1E-4924-9921-96D5740F8E1D}" dt="2024-10-30T15:08:21.606" v="315" actId="403"/>
          <ac:spMkLst>
            <pc:docMk/>
            <pc:sldMk cId="4285161956" sldId="278"/>
            <ac:spMk id="27" creationId="{25BF20BB-A49B-D23F-4AB0-E8CE3CEC05BC}"/>
          </ac:spMkLst>
        </pc:spChg>
        <pc:spChg chg="mod">
          <ac:chgData name="Viorica Scerbina" userId="0f6d29d0-0191-40d1-b46b-5f0dd9b80d87" providerId="ADAL" clId="{2E24A3FF-4F1E-4924-9921-96D5740F8E1D}" dt="2024-10-30T15:08:29.889" v="317" actId="403"/>
          <ac:spMkLst>
            <pc:docMk/>
            <pc:sldMk cId="4285161956" sldId="278"/>
            <ac:spMk id="28" creationId="{47CBA14F-F57C-7083-7BB2-7AD3F77A9D8B}"/>
          </ac:spMkLst>
        </pc:spChg>
        <pc:spChg chg="mod">
          <ac:chgData name="Viorica Scerbina" userId="0f6d29d0-0191-40d1-b46b-5f0dd9b80d87" providerId="ADAL" clId="{2E24A3FF-4F1E-4924-9921-96D5740F8E1D}" dt="2024-10-30T15:08:29.889" v="317" actId="403"/>
          <ac:spMkLst>
            <pc:docMk/>
            <pc:sldMk cId="4285161956" sldId="278"/>
            <ac:spMk id="30" creationId="{7305A6BE-D2AC-437A-BD42-7D01A550DD03}"/>
          </ac:spMkLst>
        </pc:spChg>
        <pc:spChg chg="mod">
          <ac:chgData name="Viorica Scerbina" userId="0f6d29d0-0191-40d1-b46b-5f0dd9b80d87" providerId="ADAL" clId="{2E24A3FF-4F1E-4924-9921-96D5740F8E1D}" dt="2024-10-30T15:08:29.889" v="317" actId="403"/>
          <ac:spMkLst>
            <pc:docMk/>
            <pc:sldMk cId="4285161956" sldId="278"/>
            <ac:spMk id="31" creationId="{CB018317-9534-4CC6-B473-CBB745F8E98A}"/>
          </ac:spMkLst>
        </pc:spChg>
        <pc:spChg chg="mod">
          <ac:chgData name="Viorica Scerbina" userId="0f6d29d0-0191-40d1-b46b-5f0dd9b80d87" providerId="ADAL" clId="{2E24A3FF-4F1E-4924-9921-96D5740F8E1D}" dt="2024-10-30T15:08:29.889" v="317" actId="403"/>
          <ac:spMkLst>
            <pc:docMk/>
            <pc:sldMk cId="4285161956" sldId="278"/>
            <ac:spMk id="32" creationId="{A25CCE84-26B6-4A64-99C4-9961C1DCA7FF}"/>
          </ac:spMkLst>
        </pc:spChg>
      </pc:sldChg>
      <pc:sldChg chg="modSp mod">
        <pc:chgData name="Viorica Scerbina" userId="0f6d29d0-0191-40d1-b46b-5f0dd9b80d87" providerId="ADAL" clId="{2E24A3FF-4F1E-4924-9921-96D5740F8E1D}" dt="2024-10-30T13:36:13.491" v="229" actId="27918"/>
        <pc:sldMkLst>
          <pc:docMk/>
          <pc:sldMk cId="3801206034" sldId="279"/>
        </pc:sldMkLst>
        <pc:graphicFrameChg chg="modGraphic">
          <ac:chgData name="Viorica Scerbina" userId="0f6d29d0-0191-40d1-b46b-5f0dd9b80d87" providerId="ADAL" clId="{2E24A3FF-4F1E-4924-9921-96D5740F8E1D}" dt="2024-10-30T13:34:36.056" v="224" actId="20577"/>
          <ac:graphicFrameMkLst>
            <pc:docMk/>
            <pc:sldMk cId="3801206034" sldId="279"/>
            <ac:graphicFrameMk id="2" creationId="{F2B86306-F794-D5E1-7536-A4848CD959BA}"/>
          </ac:graphicFrameMkLst>
        </pc:graphicFrameChg>
        <pc:graphicFrameChg chg="mod">
          <ac:chgData name="Viorica Scerbina" userId="0f6d29d0-0191-40d1-b46b-5f0dd9b80d87" providerId="ADAL" clId="{2E24A3FF-4F1E-4924-9921-96D5740F8E1D}" dt="2024-10-30T13:08:11.136" v="6" actId="403"/>
          <ac:graphicFrameMkLst>
            <pc:docMk/>
            <pc:sldMk cId="3801206034" sldId="279"/>
            <ac:graphicFrameMk id="6" creationId="{D8612ABB-3EEA-2CB8-3A26-7A2B1A2C9013}"/>
          </ac:graphicFrameMkLst>
        </pc:graphicFrameChg>
      </pc:sldChg>
      <pc:sldChg chg="modSp mod">
        <pc:chgData name="Viorica Scerbina" userId="0f6d29d0-0191-40d1-b46b-5f0dd9b80d87" providerId="ADAL" clId="{2E24A3FF-4F1E-4924-9921-96D5740F8E1D}" dt="2024-10-30T13:42:51.205" v="284" actId="1076"/>
        <pc:sldMkLst>
          <pc:docMk/>
          <pc:sldMk cId="1404806017" sldId="307"/>
        </pc:sldMkLst>
        <pc:graphicFrameChg chg="mod modGraphic">
          <ac:chgData name="Viorica Scerbina" userId="0f6d29d0-0191-40d1-b46b-5f0dd9b80d87" providerId="ADAL" clId="{2E24A3FF-4F1E-4924-9921-96D5740F8E1D}" dt="2024-10-30T13:42:51.205" v="284" actId="1076"/>
          <ac:graphicFrameMkLst>
            <pc:docMk/>
            <pc:sldMk cId="1404806017" sldId="307"/>
            <ac:graphicFrameMk id="4" creationId="{9EC7A5C1-228E-A1F3-8E85-A085A499D0EB}"/>
          </ac:graphicFrameMkLst>
        </pc:graphicFrameChg>
      </pc:sldChg>
      <pc:sldChg chg="addSp modSp mod">
        <pc:chgData name="Viorica Scerbina" userId="0f6d29d0-0191-40d1-b46b-5f0dd9b80d87" providerId="ADAL" clId="{2E24A3FF-4F1E-4924-9921-96D5740F8E1D}" dt="2024-10-30T13:29:40.444" v="218" actId="14734"/>
        <pc:sldMkLst>
          <pc:docMk/>
          <pc:sldMk cId="666943157" sldId="308"/>
        </pc:sldMkLst>
        <pc:graphicFrameChg chg="mod modGraphic">
          <ac:chgData name="Viorica Scerbina" userId="0f6d29d0-0191-40d1-b46b-5f0dd9b80d87" providerId="ADAL" clId="{2E24A3FF-4F1E-4924-9921-96D5740F8E1D}" dt="2024-10-30T13:29:40.444" v="218" actId="14734"/>
          <ac:graphicFrameMkLst>
            <pc:docMk/>
            <pc:sldMk cId="666943157" sldId="308"/>
            <ac:graphicFrameMk id="2" creationId="{69800903-93D0-49B3-66FF-7EF2921309A2}"/>
          </ac:graphicFrameMkLst>
        </pc:graphicFrameChg>
        <pc:graphicFrameChg chg="add mod">
          <ac:chgData name="Viorica Scerbina" userId="0f6d29d0-0191-40d1-b46b-5f0dd9b80d87" providerId="ADAL" clId="{2E24A3FF-4F1E-4924-9921-96D5740F8E1D}" dt="2024-10-30T13:17:07.589" v="64"/>
          <ac:graphicFrameMkLst>
            <pc:docMk/>
            <pc:sldMk cId="666943157" sldId="308"/>
            <ac:graphicFrameMk id="6" creationId="{C31CF1C6-B3B1-3538-A221-201FF14AFF6C}"/>
          </ac:graphicFrameMkLst>
        </pc:graphicFrameChg>
      </pc:sldChg>
      <pc:sldChg chg="modSp mod">
        <pc:chgData name="Viorica Scerbina" userId="0f6d29d0-0191-40d1-b46b-5f0dd9b80d87" providerId="ADAL" clId="{2E24A3FF-4F1E-4924-9921-96D5740F8E1D}" dt="2024-10-30T15:06:55.315" v="298" actId="403"/>
        <pc:sldMkLst>
          <pc:docMk/>
          <pc:sldMk cId="714017024" sldId="310"/>
        </pc:sldMkLst>
        <pc:spChg chg="mod">
          <ac:chgData name="Viorica Scerbina" userId="0f6d29d0-0191-40d1-b46b-5f0dd9b80d87" providerId="ADAL" clId="{2E24A3FF-4F1E-4924-9921-96D5740F8E1D}" dt="2024-10-30T15:06:46.530" v="297" actId="403"/>
          <ac:spMkLst>
            <pc:docMk/>
            <pc:sldMk cId="714017024" sldId="310"/>
            <ac:spMk id="24" creationId="{ED55418D-BB54-552E-A2BC-78C9601F2F21}"/>
          </ac:spMkLst>
        </pc:spChg>
        <pc:spChg chg="mod">
          <ac:chgData name="Viorica Scerbina" userId="0f6d29d0-0191-40d1-b46b-5f0dd9b80d87" providerId="ADAL" clId="{2E24A3FF-4F1E-4924-9921-96D5740F8E1D}" dt="2024-10-30T15:06:46.530" v="297" actId="403"/>
          <ac:spMkLst>
            <pc:docMk/>
            <pc:sldMk cId="714017024" sldId="310"/>
            <ac:spMk id="25" creationId="{E433AA0B-8127-AA7B-B2E7-8917E0746D21}"/>
          </ac:spMkLst>
        </pc:spChg>
        <pc:spChg chg="mod">
          <ac:chgData name="Viorica Scerbina" userId="0f6d29d0-0191-40d1-b46b-5f0dd9b80d87" providerId="ADAL" clId="{2E24A3FF-4F1E-4924-9921-96D5740F8E1D}" dt="2024-10-30T15:06:46.530" v="297" actId="403"/>
          <ac:spMkLst>
            <pc:docMk/>
            <pc:sldMk cId="714017024" sldId="310"/>
            <ac:spMk id="26" creationId="{2CC5E762-2412-64C2-6941-F1A308E2A0C9}"/>
          </ac:spMkLst>
        </pc:spChg>
        <pc:spChg chg="mod">
          <ac:chgData name="Viorica Scerbina" userId="0f6d29d0-0191-40d1-b46b-5f0dd9b80d87" providerId="ADAL" clId="{2E24A3FF-4F1E-4924-9921-96D5740F8E1D}" dt="2024-10-30T15:06:55.315" v="298" actId="403"/>
          <ac:spMkLst>
            <pc:docMk/>
            <pc:sldMk cId="714017024" sldId="310"/>
            <ac:spMk id="27" creationId="{D87EFF2D-E11B-E53F-96FF-B49CE3F22E6A}"/>
          </ac:spMkLst>
        </pc:spChg>
        <pc:spChg chg="mod">
          <ac:chgData name="Viorica Scerbina" userId="0f6d29d0-0191-40d1-b46b-5f0dd9b80d87" providerId="ADAL" clId="{2E24A3FF-4F1E-4924-9921-96D5740F8E1D}" dt="2024-10-30T15:06:55.315" v="298" actId="403"/>
          <ac:spMkLst>
            <pc:docMk/>
            <pc:sldMk cId="714017024" sldId="310"/>
            <ac:spMk id="28" creationId="{A2C50406-0A20-243A-C506-EB70372F729A}"/>
          </ac:spMkLst>
        </pc:spChg>
        <pc:spChg chg="mod">
          <ac:chgData name="Viorica Scerbina" userId="0f6d29d0-0191-40d1-b46b-5f0dd9b80d87" providerId="ADAL" clId="{2E24A3FF-4F1E-4924-9921-96D5740F8E1D}" dt="2024-10-30T15:06:55.315" v="298" actId="403"/>
          <ac:spMkLst>
            <pc:docMk/>
            <pc:sldMk cId="714017024" sldId="310"/>
            <ac:spMk id="29" creationId="{B1B0A70B-9029-0E06-DC48-E725549DDBD2}"/>
          </ac:spMkLst>
        </pc:spChg>
        <pc:spChg chg="mod">
          <ac:chgData name="Viorica Scerbina" userId="0f6d29d0-0191-40d1-b46b-5f0dd9b80d87" providerId="ADAL" clId="{2E24A3FF-4F1E-4924-9921-96D5740F8E1D}" dt="2024-10-30T15:06:46.530" v="297" actId="403"/>
          <ac:spMkLst>
            <pc:docMk/>
            <pc:sldMk cId="714017024" sldId="310"/>
            <ac:spMk id="33" creationId="{6A9904D1-7F46-2EF6-AFD8-1CAB8C58C9D3}"/>
          </ac:spMkLst>
        </pc:spChg>
        <pc:spChg chg="mod">
          <ac:chgData name="Viorica Scerbina" userId="0f6d29d0-0191-40d1-b46b-5f0dd9b80d87" providerId="ADAL" clId="{2E24A3FF-4F1E-4924-9921-96D5740F8E1D}" dt="2024-10-30T15:06:55.315" v="298" actId="403"/>
          <ac:spMkLst>
            <pc:docMk/>
            <pc:sldMk cId="714017024" sldId="310"/>
            <ac:spMk id="34" creationId="{05D4915A-A11D-99E2-374D-68AC633B99BF}"/>
          </ac:spMkLst>
        </pc:spChg>
        <pc:spChg chg="mod">
          <ac:chgData name="Viorica Scerbina" userId="0f6d29d0-0191-40d1-b46b-5f0dd9b80d87" providerId="ADAL" clId="{2E24A3FF-4F1E-4924-9921-96D5740F8E1D}" dt="2024-10-30T15:06:46.530" v="297" actId="403"/>
          <ac:spMkLst>
            <pc:docMk/>
            <pc:sldMk cId="714017024" sldId="310"/>
            <ac:spMk id="38" creationId="{F8324551-2D8D-CCFB-BC92-F564464BF4B4}"/>
          </ac:spMkLst>
        </pc:spChg>
        <pc:spChg chg="mod">
          <ac:chgData name="Viorica Scerbina" userId="0f6d29d0-0191-40d1-b46b-5f0dd9b80d87" providerId="ADAL" clId="{2E24A3FF-4F1E-4924-9921-96D5740F8E1D}" dt="2024-10-30T15:06:55.315" v="298" actId="403"/>
          <ac:spMkLst>
            <pc:docMk/>
            <pc:sldMk cId="714017024" sldId="310"/>
            <ac:spMk id="39" creationId="{57AC8111-FBF7-B98F-23DF-0D0A9F0DB339}"/>
          </ac:spMkLst>
        </pc:spChg>
      </pc:sldChg>
      <pc:sldChg chg="addSp modSp mod">
        <pc:chgData name="Viorica Scerbina" userId="0f6d29d0-0191-40d1-b46b-5f0dd9b80d87" providerId="ADAL" clId="{2E24A3FF-4F1E-4924-9921-96D5740F8E1D}" dt="2024-10-30T15:08:56.072" v="321" actId="1076"/>
        <pc:sldMkLst>
          <pc:docMk/>
          <pc:sldMk cId="3478454678" sldId="311"/>
        </pc:sldMkLst>
        <pc:spChg chg="add mod">
          <ac:chgData name="Viorica Scerbina" userId="0f6d29d0-0191-40d1-b46b-5f0dd9b80d87" providerId="ADAL" clId="{2E24A3FF-4F1E-4924-9921-96D5740F8E1D}" dt="2024-10-30T13:41:46.317" v="273" actId="14100"/>
          <ac:spMkLst>
            <pc:docMk/>
            <pc:sldMk cId="3478454678" sldId="311"/>
            <ac:spMk id="4" creationId="{06AB0B3C-AEE3-99C4-6467-B8732A6F3CD8}"/>
          </ac:spMkLst>
        </pc:spChg>
        <pc:spChg chg="add mod">
          <ac:chgData name="Viorica Scerbina" userId="0f6d29d0-0191-40d1-b46b-5f0dd9b80d87" providerId="ADAL" clId="{2E24A3FF-4F1E-4924-9921-96D5740F8E1D}" dt="2024-10-30T13:41:50.446" v="274" actId="14100"/>
          <ac:spMkLst>
            <pc:docMk/>
            <pc:sldMk cId="3478454678" sldId="311"/>
            <ac:spMk id="5" creationId="{0FED5103-C704-22FD-F130-8354C86F2447}"/>
          </ac:spMkLst>
        </pc:spChg>
        <pc:spChg chg="mod">
          <ac:chgData name="Viorica Scerbina" userId="0f6d29d0-0191-40d1-b46b-5f0dd9b80d87" providerId="ADAL" clId="{2E24A3FF-4F1E-4924-9921-96D5740F8E1D}" dt="2024-10-30T15:08:42.325" v="318" actId="403"/>
          <ac:spMkLst>
            <pc:docMk/>
            <pc:sldMk cId="3478454678" sldId="311"/>
            <ac:spMk id="34" creationId="{E3F3EDEB-A2E6-5D98-F976-7E2A67A5302E}"/>
          </ac:spMkLst>
        </pc:spChg>
        <pc:spChg chg="mod">
          <ac:chgData name="Viorica Scerbina" userId="0f6d29d0-0191-40d1-b46b-5f0dd9b80d87" providerId="ADAL" clId="{2E24A3FF-4F1E-4924-9921-96D5740F8E1D}" dt="2024-10-30T15:08:42.325" v="318" actId="403"/>
          <ac:spMkLst>
            <pc:docMk/>
            <pc:sldMk cId="3478454678" sldId="311"/>
            <ac:spMk id="36" creationId="{2B7CACD8-A516-989C-4BB5-6317F2942709}"/>
          </ac:spMkLst>
        </pc:spChg>
        <pc:spChg chg="mod">
          <ac:chgData name="Viorica Scerbina" userId="0f6d29d0-0191-40d1-b46b-5f0dd9b80d87" providerId="ADAL" clId="{2E24A3FF-4F1E-4924-9921-96D5740F8E1D}" dt="2024-10-30T15:08:42.325" v="318" actId="403"/>
          <ac:spMkLst>
            <pc:docMk/>
            <pc:sldMk cId="3478454678" sldId="311"/>
            <ac:spMk id="38" creationId="{B893DDA1-02DC-8945-C37D-9444DCA0FD77}"/>
          </ac:spMkLst>
        </pc:spChg>
        <pc:spChg chg="mod">
          <ac:chgData name="Viorica Scerbina" userId="0f6d29d0-0191-40d1-b46b-5f0dd9b80d87" providerId="ADAL" clId="{2E24A3FF-4F1E-4924-9921-96D5740F8E1D}" dt="2024-10-30T15:08:56.072" v="321" actId="1076"/>
          <ac:spMkLst>
            <pc:docMk/>
            <pc:sldMk cId="3478454678" sldId="311"/>
            <ac:spMk id="40" creationId="{7B989380-C36F-1EE5-49D1-60D2829ADC54}"/>
          </ac:spMkLst>
        </pc:spChg>
        <pc:spChg chg="mod">
          <ac:chgData name="Viorica Scerbina" userId="0f6d29d0-0191-40d1-b46b-5f0dd9b80d87" providerId="ADAL" clId="{2E24A3FF-4F1E-4924-9921-96D5740F8E1D}" dt="2024-10-30T15:08:56.072" v="321" actId="1076"/>
          <ac:spMkLst>
            <pc:docMk/>
            <pc:sldMk cId="3478454678" sldId="311"/>
            <ac:spMk id="42" creationId="{237A2FB5-B70D-D4A7-FED0-18113B3719DD}"/>
          </ac:spMkLst>
        </pc:spChg>
        <pc:spChg chg="mod">
          <ac:chgData name="Viorica Scerbina" userId="0f6d29d0-0191-40d1-b46b-5f0dd9b80d87" providerId="ADAL" clId="{2E24A3FF-4F1E-4924-9921-96D5740F8E1D}" dt="2024-10-30T15:08:56.072" v="321" actId="1076"/>
          <ac:spMkLst>
            <pc:docMk/>
            <pc:sldMk cId="3478454678" sldId="311"/>
            <ac:spMk id="44" creationId="{061E858B-52EB-ABEC-A16A-2CA873B4E648}"/>
          </ac:spMkLst>
        </pc:spChg>
      </pc:sldChg>
      <pc:sldChg chg="addSp modSp mod">
        <pc:chgData name="Viorica Scerbina" userId="0f6d29d0-0191-40d1-b46b-5f0dd9b80d87" providerId="ADAL" clId="{2E24A3FF-4F1E-4924-9921-96D5740F8E1D}" dt="2024-10-30T15:09:19.923" v="324" actId="403"/>
        <pc:sldMkLst>
          <pc:docMk/>
          <pc:sldMk cId="1347569202" sldId="312"/>
        </pc:sldMkLst>
        <pc:spChg chg="add mod">
          <ac:chgData name="Viorica Scerbina" userId="0f6d29d0-0191-40d1-b46b-5f0dd9b80d87" providerId="ADAL" clId="{2E24A3FF-4F1E-4924-9921-96D5740F8E1D}" dt="2024-10-30T13:41:09.571" v="269"/>
          <ac:spMkLst>
            <pc:docMk/>
            <pc:sldMk cId="1347569202" sldId="312"/>
            <ac:spMk id="2" creationId="{E07E3FBC-F589-DBE8-F655-00ED9AB7455E}"/>
          </ac:spMkLst>
        </pc:spChg>
        <pc:spChg chg="add mod">
          <ac:chgData name="Viorica Scerbina" userId="0f6d29d0-0191-40d1-b46b-5f0dd9b80d87" providerId="ADAL" clId="{2E24A3FF-4F1E-4924-9921-96D5740F8E1D}" dt="2024-10-30T13:41:57.652" v="276" actId="14100"/>
          <ac:spMkLst>
            <pc:docMk/>
            <pc:sldMk cId="1347569202" sldId="312"/>
            <ac:spMk id="3" creationId="{7635875E-E897-FE57-E59B-A1E88B12C49F}"/>
          </ac:spMkLst>
        </pc:spChg>
        <pc:spChg chg="mod">
          <ac:chgData name="Viorica Scerbina" userId="0f6d29d0-0191-40d1-b46b-5f0dd9b80d87" providerId="ADAL" clId="{2E24A3FF-4F1E-4924-9921-96D5740F8E1D}" dt="2024-10-30T15:09:19.923" v="324" actId="403"/>
          <ac:spMkLst>
            <pc:docMk/>
            <pc:sldMk cId="1347569202" sldId="312"/>
            <ac:spMk id="14" creationId="{5E401C42-2C5C-92DF-CA65-D1C393D426A0}"/>
          </ac:spMkLst>
        </pc:spChg>
        <pc:spChg chg="mod">
          <ac:chgData name="Viorica Scerbina" userId="0f6d29d0-0191-40d1-b46b-5f0dd9b80d87" providerId="ADAL" clId="{2E24A3FF-4F1E-4924-9921-96D5740F8E1D}" dt="2024-10-30T15:09:02.470" v="322" actId="403"/>
          <ac:spMkLst>
            <pc:docMk/>
            <pc:sldMk cId="1347569202" sldId="312"/>
            <ac:spMk id="29" creationId="{0C161A92-F9A5-A0F1-768E-BB0C74D94306}"/>
          </ac:spMkLst>
        </pc:spChg>
        <pc:spChg chg="mod">
          <ac:chgData name="Viorica Scerbina" userId="0f6d29d0-0191-40d1-b46b-5f0dd9b80d87" providerId="ADAL" clId="{2E24A3FF-4F1E-4924-9921-96D5740F8E1D}" dt="2024-10-30T15:09:02.470" v="322" actId="403"/>
          <ac:spMkLst>
            <pc:docMk/>
            <pc:sldMk cId="1347569202" sldId="312"/>
            <ac:spMk id="34" creationId="{CE28C55C-1354-17D5-DD4C-3751DF42E989}"/>
          </ac:spMkLst>
        </pc:spChg>
        <pc:spChg chg="mod">
          <ac:chgData name="Viorica Scerbina" userId="0f6d29d0-0191-40d1-b46b-5f0dd9b80d87" providerId="ADAL" clId="{2E24A3FF-4F1E-4924-9921-96D5740F8E1D}" dt="2024-10-30T15:09:02.470" v="322" actId="403"/>
          <ac:spMkLst>
            <pc:docMk/>
            <pc:sldMk cId="1347569202" sldId="312"/>
            <ac:spMk id="36" creationId="{157170B7-4266-E6EF-0D1B-EB2A746DB334}"/>
          </ac:spMkLst>
        </pc:spChg>
        <pc:spChg chg="mod">
          <ac:chgData name="Viorica Scerbina" userId="0f6d29d0-0191-40d1-b46b-5f0dd9b80d87" providerId="ADAL" clId="{2E24A3FF-4F1E-4924-9921-96D5740F8E1D}" dt="2024-10-30T15:09:06.315" v="323" actId="403"/>
          <ac:spMkLst>
            <pc:docMk/>
            <pc:sldMk cId="1347569202" sldId="312"/>
            <ac:spMk id="38" creationId="{C734F91F-EE46-9B24-5A54-E4C5519EA80A}"/>
          </ac:spMkLst>
        </pc:spChg>
        <pc:spChg chg="mod">
          <ac:chgData name="Viorica Scerbina" userId="0f6d29d0-0191-40d1-b46b-5f0dd9b80d87" providerId="ADAL" clId="{2E24A3FF-4F1E-4924-9921-96D5740F8E1D}" dt="2024-10-30T15:09:06.315" v="323" actId="403"/>
          <ac:spMkLst>
            <pc:docMk/>
            <pc:sldMk cId="1347569202" sldId="312"/>
            <ac:spMk id="40" creationId="{162BED67-0F2B-BDFF-570A-F1AA99803894}"/>
          </ac:spMkLst>
        </pc:spChg>
        <pc:spChg chg="mod">
          <ac:chgData name="Viorica Scerbina" userId="0f6d29d0-0191-40d1-b46b-5f0dd9b80d87" providerId="ADAL" clId="{2E24A3FF-4F1E-4924-9921-96D5740F8E1D}" dt="2024-10-30T15:09:06.315" v="323" actId="403"/>
          <ac:spMkLst>
            <pc:docMk/>
            <pc:sldMk cId="1347569202" sldId="312"/>
            <ac:spMk id="42" creationId="{B9B09F5A-FCC0-3069-100D-5E5C0D19C558}"/>
          </ac:spMkLst>
        </pc:spChg>
      </pc:sldChg>
      <pc:sldChg chg="modSp mod">
        <pc:chgData name="Viorica Scerbina" userId="0f6d29d0-0191-40d1-b46b-5f0dd9b80d87" providerId="ADAL" clId="{2E24A3FF-4F1E-4924-9921-96D5740F8E1D}" dt="2024-10-30T15:19:00.254" v="380" actId="1076"/>
        <pc:sldMkLst>
          <pc:docMk/>
          <pc:sldMk cId="2684231416" sldId="314"/>
        </pc:sldMkLst>
        <pc:graphicFrameChg chg="mod modGraphic">
          <ac:chgData name="Viorica Scerbina" userId="0f6d29d0-0191-40d1-b46b-5f0dd9b80d87" providerId="ADAL" clId="{2E24A3FF-4F1E-4924-9921-96D5740F8E1D}" dt="2024-10-30T15:19:00.254" v="380" actId="1076"/>
          <ac:graphicFrameMkLst>
            <pc:docMk/>
            <pc:sldMk cId="2684231416" sldId="314"/>
            <ac:graphicFrameMk id="2" creationId="{2C42AED7-5A88-FE70-EA65-62469D0E3933}"/>
          </ac:graphicFrameMkLst>
        </pc:graphicFrameChg>
      </pc:sldChg>
      <pc:sldChg chg="mod">
        <pc:chgData name="Viorica Scerbina" userId="0f6d29d0-0191-40d1-b46b-5f0dd9b80d87" providerId="ADAL" clId="{2E24A3FF-4F1E-4924-9921-96D5740F8E1D}" dt="2024-10-30T13:37:13.658" v="239" actId="27918"/>
        <pc:sldMkLst>
          <pc:docMk/>
          <pc:sldMk cId="1630283138" sldId="315"/>
        </pc:sldMkLst>
      </pc:sldChg>
      <pc:sldChg chg="modSp mod">
        <pc:chgData name="Viorica Scerbina" userId="0f6d29d0-0191-40d1-b46b-5f0dd9b80d87" providerId="ADAL" clId="{2E24A3FF-4F1E-4924-9921-96D5740F8E1D}" dt="2024-10-30T13:36:47.668" v="235"/>
        <pc:sldMkLst>
          <pc:docMk/>
          <pc:sldMk cId="2533250084" sldId="317"/>
        </pc:sldMkLst>
        <pc:graphicFrameChg chg="mod">
          <ac:chgData name="Viorica Scerbina" userId="0f6d29d0-0191-40d1-b46b-5f0dd9b80d87" providerId="ADAL" clId="{2E24A3FF-4F1E-4924-9921-96D5740F8E1D}" dt="2024-10-30T13:36:47.668" v="235"/>
          <ac:graphicFrameMkLst>
            <pc:docMk/>
            <pc:sldMk cId="2533250084" sldId="317"/>
            <ac:graphicFrameMk id="9" creationId="{2D9AE3B7-D09C-4FCB-9905-781A13A23651}"/>
          </ac:graphicFrameMkLst>
        </pc:graphicFrameChg>
      </pc:sldChg>
      <pc:sldChg chg="mod">
        <pc:chgData name="Viorica Scerbina" userId="0f6d29d0-0191-40d1-b46b-5f0dd9b80d87" providerId="ADAL" clId="{2E24A3FF-4F1E-4924-9921-96D5740F8E1D}" dt="2024-10-30T13:36:56.972" v="237" actId="27918"/>
        <pc:sldMkLst>
          <pc:docMk/>
          <pc:sldMk cId="852197584" sldId="319"/>
        </pc:sldMkLst>
      </pc:sldChg>
      <pc:sldChg chg="modSp mod">
        <pc:chgData name="Viorica Scerbina" userId="0f6d29d0-0191-40d1-b46b-5f0dd9b80d87" providerId="ADAL" clId="{2E24A3FF-4F1E-4924-9921-96D5740F8E1D}" dt="2024-10-30T15:04:07.495" v="288" actId="403"/>
        <pc:sldMkLst>
          <pc:docMk/>
          <pc:sldMk cId="4269223712" sldId="320"/>
        </pc:sldMkLst>
        <pc:graphicFrameChg chg="mod">
          <ac:chgData name="Viorica Scerbina" userId="0f6d29d0-0191-40d1-b46b-5f0dd9b80d87" providerId="ADAL" clId="{2E24A3FF-4F1E-4924-9921-96D5740F8E1D}" dt="2024-10-30T15:04:07.495" v="288" actId="403"/>
          <ac:graphicFrameMkLst>
            <pc:docMk/>
            <pc:sldMk cId="4269223712" sldId="320"/>
            <ac:graphicFrameMk id="4" creationId="{010927AE-0541-45BA-A3A4-221DD3FA8D5B}"/>
          </ac:graphicFrameMkLst>
        </pc:graphicFrameChg>
      </pc:sldChg>
      <pc:sldChg chg="modSp mod">
        <pc:chgData name="Viorica Scerbina" userId="0f6d29d0-0191-40d1-b46b-5f0dd9b80d87" providerId="ADAL" clId="{2E24A3FF-4F1E-4924-9921-96D5740F8E1D}" dt="2024-10-30T13:39:12.828" v="242" actId="20577"/>
        <pc:sldMkLst>
          <pc:docMk/>
          <pc:sldMk cId="1379998168" sldId="322"/>
        </pc:sldMkLst>
        <pc:spChg chg="mod">
          <ac:chgData name="Viorica Scerbina" userId="0f6d29d0-0191-40d1-b46b-5f0dd9b80d87" providerId="ADAL" clId="{2E24A3FF-4F1E-4924-9921-96D5740F8E1D}" dt="2024-10-30T13:39:12.828" v="242" actId="20577"/>
          <ac:spMkLst>
            <pc:docMk/>
            <pc:sldMk cId="1379998168" sldId="322"/>
            <ac:spMk id="8" creationId="{962ED55F-F75B-4280-A5CA-3D51FA1B49DB}"/>
          </ac:spMkLst>
        </pc:spChg>
      </pc:sldChg>
      <pc:sldChg chg="modSp mod">
        <pc:chgData name="Viorica Scerbina" userId="0f6d29d0-0191-40d1-b46b-5f0dd9b80d87" providerId="ADAL" clId="{2E24A3FF-4F1E-4924-9921-96D5740F8E1D}" dt="2024-10-30T13:38:53.250" v="240" actId="20577"/>
        <pc:sldMkLst>
          <pc:docMk/>
          <pc:sldMk cId="4286567720" sldId="324"/>
        </pc:sldMkLst>
        <pc:spChg chg="mod">
          <ac:chgData name="Viorica Scerbina" userId="0f6d29d0-0191-40d1-b46b-5f0dd9b80d87" providerId="ADAL" clId="{2E24A3FF-4F1E-4924-9921-96D5740F8E1D}" dt="2024-10-30T13:38:53.250" v="240" actId="20577"/>
          <ac:spMkLst>
            <pc:docMk/>
            <pc:sldMk cId="4286567720" sldId="324"/>
            <ac:spMk id="8" creationId="{962ED55F-F75B-4280-A5CA-3D51FA1B49DB}"/>
          </ac:spMkLst>
        </pc:spChg>
      </pc:sldChg>
    </pc:docChg>
  </pc:docChgLst>
  <pc:docChgLst>
    <pc:chgData name="Viorica Scerbina" userId="S::vscerbina@irex.org::0f6d29d0-0191-40d1-b46b-5f0dd9b80d87" providerId="AD" clId="Web-{F8B571E5-47FC-01F2-0DE6-1349149FB022}"/>
    <pc:docChg chg="modSld">
      <pc:chgData name="Viorica Scerbina" userId="S::vscerbina@irex.org::0f6d29d0-0191-40d1-b46b-5f0dd9b80d87" providerId="AD" clId="Web-{F8B571E5-47FC-01F2-0DE6-1349149FB022}" dt="2024-10-24T16:49:40.313" v="23" actId="1076"/>
      <pc:docMkLst>
        <pc:docMk/>
      </pc:docMkLst>
      <pc:sldChg chg="modSp">
        <pc:chgData name="Viorica Scerbina" userId="S::vscerbina@irex.org::0f6d29d0-0191-40d1-b46b-5f0dd9b80d87" providerId="AD" clId="Web-{F8B571E5-47FC-01F2-0DE6-1349149FB022}" dt="2024-10-24T16:36:23.866" v="1" actId="20577"/>
        <pc:sldMkLst>
          <pc:docMk/>
          <pc:sldMk cId="2519961489" sldId="277"/>
        </pc:sldMkLst>
        <pc:spChg chg="mod">
          <ac:chgData name="Viorica Scerbina" userId="S::vscerbina@irex.org::0f6d29d0-0191-40d1-b46b-5f0dd9b80d87" providerId="AD" clId="Web-{F8B571E5-47FC-01F2-0DE6-1349149FB022}" dt="2024-10-24T16:36:23.866" v="1" actId="20577"/>
          <ac:spMkLst>
            <pc:docMk/>
            <pc:sldMk cId="2519961489" sldId="277"/>
            <ac:spMk id="3" creationId="{004C6303-F6C9-9BCB-D26E-C93A7E74C7A7}"/>
          </ac:spMkLst>
        </pc:spChg>
      </pc:sldChg>
      <pc:sldChg chg="modSp">
        <pc:chgData name="Viorica Scerbina" userId="S::vscerbina@irex.org::0f6d29d0-0191-40d1-b46b-5f0dd9b80d87" providerId="AD" clId="Web-{F8B571E5-47FC-01F2-0DE6-1349149FB022}" dt="2024-10-24T16:49:40.313" v="23" actId="1076"/>
        <pc:sldMkLst>
          <pc:docMk/>
          <pc:sldMk cId="3801206034" sldId="279"/>
        </pc:sldMkLst>
        <pc:graphicFrameChg chg="mod">
          <ac:chgData name="Viorica Scerbina" userId="S::vscerbina@irex.org::0f6d29d0-0191-40d1-b46b-5f0dd9b80d87" providerId="AD" clId="Web-{F8B571E5-47FC-01F2-0DE6-1349149FB022}" dt="2024-10-24T16:49:40.313" v="23" actId="1076"/>
          <ac:graphicFrameMkLst>
            <pc:docMk/>
            <pc:sldMk cId="3801206034" sldId="279"/>
            <ac:graphicFrameMk id="6" creationId="{D8612ABB-3EEA-2CB8-3A26-7A2B1A2C9013}"/>
          </ac:graphicFrameMkLst>
        </pc:graphicFrameChg>
      </pc:sldChg>
      <pc:sldChg chg="modSp">
        <pc:chgData name="Viorica Scerbina" userId="S::vscerbina@irex.org::0f6d29d0-0191-40d1-b46b-5f0dd9b80d87" providerId="AD" clId="Web-{F8B571E5-47FC-01F2-0DE6-1349149FB022}" dt="2024-10-24T16:38:15.744" v="5" actId="20577"/>
        <pc:sldMkLst>
          <pc:docMk/>
          <pc:sldMk cId="0" sldId="297"/>
        </pc:sldMkLst>
        <pc:spChg chg="mod">
          <ac:chgData name="Viorica Scerbina" userId="S::vscerbina@irex.org::0f6d29d0-0191-40d1-b46b-5f0dd9b80d87" providerId="AD" clId="Web-{F8B571E5-47FC-01F2-0DE6-1349149FB022}" dt="2024-10-24T16:38:15.744" v="5" actId="20577"/>
          <ac:spMkLst>
            <pc:docMk/>
            <pc:sldMk cId="0" sldId="297"/>
            <ac:spMk id="4" creationId="{247B76A0-E58F-CEFF-1D14-9937EC58080A}"/>
          </ac:spMkLst>
        </pc:spChg>
      </pc:sldChg>
      <pc:sldChg chg="modSp">
        <pc:chgData name="Viorica Scerbina" userId="S::vscerbina@irex.org::0f6d29d0-0191-40d1-b46b-5f0dd9b80d87" providerId="AD" clId="Web-{F8B571E5-47FC-01F2-0DE6-1349149FB022}" dt="2024-10-24T16:40:45.921" v="22"/>
        <pc:sldMkLst>
          <pc:docMk/>
          <pc:sldMk cId="1404806017" sldId="307"/>
        </pc:sldMkLst>
        <pc:graphicFrameChg chg="mod modGraphic">
          <ac:chgData name="Viorica Scerbina" userId="S::vscerbina@irex.org::0f6d29d0-0191-40d1-b46b-5f0dd9b80d87" providerId="AD" clId="Web-{F8B571E5-47FC-01F2-0DE6-1349149FB022}" dt="2024-10-24T16:40:45.921" v="22"/>
          <ac:graphicFrameMkLst>
            <pc:docMk/>
            <pc:sldMk cId="1404806017" sldId="307"/>
            <ac:graphicFrameMk id="4" creationId="{9EC7A5C1-228E-A1F3-8E85-A085A499D0EB}"/>
          </ac:graphicFrameMkLst>
        </pc:graphicFrameChg>
      </pc:sldChg>
      <pc:sldChg chg="modSp">
        <pc:chgData name="Viorica Scerbina" userId="S::vscerbina@irex.org::0f6d29d0-0191-40d1-b46b-5f0dd9b80d87" providerId="AD" clId="Web-{F8B571E5-47FC-01F2-0DE6-1349149FB022}" dt="2024-10-24T16:39:14.528" v="7"/>
        <pc:sldMkLst>
          <pc:docMk/>
          <pc:sldMk cId="2684231416" sldId="314"/>
        </pc:sldMkLst>
        <pc:graphicFrameChg chg="mod modGraphic">
          <ac:chgData name="Viorica Scerbina" userId="S::vscerbina@irex.org::0f6d29d0-0191-40d1-b46b-5f0dd9b80d87" providerId="AD" clId="Web-{F8B571E5-47FC-01F2-0DE6-1349149FB022}" dt="2024-10-24T16:39:14.528" v="7"/>
          <ac:graphicFrameMkLst>
            <pc:docMk/>
            <pc:sldMk cId="2684231416" sldId="314"/>
            <ac:graphicFrameMk id="2" creationId="{2C42AED7-5A88-FE70-EA65-62469D0E3933}"/>
          </ac:graphicFrameMkLst>
        </pc:graphicFrameChg>
      </pc:sldChg>
    </pc:docChg>
  </pc:docChgLst>
  <pc:docChgLst>
    <pc:chgData name="Igor Mironiuc" userId="S::imironiuc@irex.org::61dccc2f-526a-4de5-a71d-7dfd73177509" providerId="AD" clId="Web-{5BBB3A12-BE9B-3C6B-1CCA-161E5595114D}"/>
    <pc:docChg chg="modSld">
      <pc:chgData name="Igor Mironiuc" userId="S::imironiuc@irex.org::61dccc2f-526a-4de5-a71d-7dfd73177509" providerId="AD" clId="Web-{5BBB3A12-BE9B-3C6B-1CCA-161E5595114D}" dt="2024-10-08T22:44:39.607" v="1" actId="14100"/>
      <pc:docMkLst>
        <pc:docMk/>
      </pc:docMkLst>
      <pc:sldChg chg="modSp">
        <pc:chgData name="Igor Mironiuc" userId="S::imironiuc@irex.org::61dccc2f-526a-4de5-a71d-7dfd73177509" providerId="AD" clId="Web-{5BBB3A12-BE9B-3C6B-1CCA-161E5595114D}" dt="2024-10-08T22:44:39.607" v="1" actId="14100"/>
        <pc:sldMkLst>
          <pc:docMk/>
          <pc:sldMk cId="0" sldId="301"/>
        </pc:sldMkLst>
        <pc:spChg chg="mod">
          <ac:chgData name="Igor Mironiuc" userId="S::imironiuc@irex.org::61dccc2f-526a-4de5-a71d-7dfd73177509" providerId="AD" clId="Web-{5BBB3A12-BE9B-3C6B-1CCA-161E5595114D}" dt="2024-10-08T22:44:39.607" v="1" actId="14100"/>
          <ac:spMkLst>
            <pc:docMk/>
            <pc:sldMk cId="0" sldId="301"/>
            <ac:spMk id="12" creationId="{CBF64B2D-D9B4-0812-A323-B2DEF9AFCDDA}"/>
          </ac:spMkLst>
        </pc:spChg>
      </pc:sldChg>
    </pc:docChg>
  </pc:docChgLst>
  <pc:docChgLst>
    <pc:chgData name="Igor Mironiuc" userId="61dccc2f-526a-4de5-a71d-7dfd73177509" providerId="ADAL" clId="{21CBF5B1-E791-472F-A603-AD18AEF2F19C}"/>
    <pc:docChg chg="undo custSel addSld delSld modSld sldOrd">
      <pc:chgData name="Igor Mironiuc" userId="61dccc2f-526a-4de5-a71d-7dfd73177509" providerId="ADAL" clId="{21CBF5B1-E791-472F-A603-AD18AEF2F19C}" dt="2024-10-08T22:43:15.361" v="1642" actId="207"/>
      <pc:docMkLst>
        <pc:docMk/>
      </pc:docMkLst>
      <pc:sldChg chg="addSp delSp modSp mod">
        <pc:chgData name="Igor Mironiuc" userId="61dccc2f-526a-4de5-a71d-7dfd73177509" providerId="ADAL" clId="{21CBF5B1-E791-472F-A603-AD18AEF2F19C}" dt="2024-10-08T22:37:32.966" v="1534" actId="20577"/>
        <pc:sldMkLst>
          <pc:docMk/>
          <pc:sldMk cId="2524600816" sldId="256"/>
        </pc:sldMkLst>
        <pc:spChg chg="mod">
          <ac:chgData name="Igor Mironiuc" userId="61dccc2f-526a-4de5-a71d-7dfd73177509" providerId="ADAL" clId="{21CBF5B1-E791-472F-A603-AD18AEF2F19C}" dt="2024-10-08T22:36:21.973" v="1528" actId="20577"/>
          <ac:spMkLst>
            <pc:docMk/>
            <pc:sldMk cId="2524600816" sldId="256"/>
            <ac:spMk id="2" creationId="{D1F21D1E-85A4-4443-B81C-7715B15E8EAF}"/>
          </ac:spMkLst>
        </pc:spChg>
        <pc:spChg chg="mod">
          <ac:chgData name="Igor Mironiuc" userId="61dccc2f-526a-4de5-a71d-7dfd73177509" providerId="ADAL" clId="{21CBF5B1-E791-472F-A603-AD18AEF2F19C}" dt="2024-10-08T22:37:32.966" v="1534" actId="20577"/>
          <ac:spMkLst>
            <pc:docMk/>
            <pc:sldMk cId="2524600816" sldId="256"/>
            <ac:spMk id="3" creationId="{CDB29EB2-A4F2-49AA-B276-0E988D746128}"/>
          </ac:spMkLst>
        </pc:spChg>
        <pc:spChg chg="mod">
          <ac:chgData name="Igor Mironiuc" userId="61dccc2f-526a-4de5-a71d-7dfd73177509" providerId="ADAL" clId="{21CBF5B1-E791-472F-A603-AD18AEF2F19C}" dt="2024-10-08T22:37:10.057" v="1532" actId="207"/>
          <ac:spMkLst>
            <pc:docMk/>
            <pc:sldMk cId="2524600816" sldId="256"/>
            <ac:spMk id="4" creationId="{78FAAC6E-1783-4DFE-A781-0B729B27CEDD}"/>
          </ac:spMkLst>
        </pc:spChg>
        <pc:picChg chg="add del">
          <ac:chgData name="Igor Mironiuc" userId="61dccc2f-526a-4de5-a71d-7dfd73177509" providerId="ADAL" clId="{21CBF5B1-E791-472F-A603-AD18AEF2F19C}" dt="2024-10-08T22:15:00.056" v="1081" actId="478"/>
          <ac:picMkLst>
            <pc:docMk/>
            <pc:sldMk cId="2524600816" sldId="256"/>
            <ac:picMk id="5" creationId="{A2280953-C682-4CBF-A4C3-D9C988977723}"/>
          </ac:picMkLst>
        </pc:picChg>
        <pc:picChg chg="add mod">
          <ac:chgData name="Igor Mironiuc" userId="61dccc2f-526a-4de5-a71d-7dfd73177509" providerId="ADAL" clId="{21CBF5B1-E791-472F-A603-AD18AEF2F19C}" dt="2024-10-08T22:14:55.626" v="1080"/>
          <ac:picMkLst>
            <pc:docMk/>
            <pc:sldMk cId="2524600816" sldId="256"/>
            <ac:picMk id="6" creationId="{3DF02EFF-7B09-9076-374E-E159888A921E}"/>
          </ac:picMkLst>
        </pc:picChg>
        <pc:picChg chg="add del">
          <ac:chgData name="Igor Mironiuc" userId="61dccc2f-526a-4de5-a71d-7dfd73177509" providerId="ADAL" clId="{21CBF5B1-E791-472F-A603-AD18AEF2F19C}" dt="2024-10-08T22:15:00.056" v="1081" actId="478"/>
          <ac:picMkLst>
            <pc:docMk/>
            <pc:sldMk cId="2524600816" sldId="256"/>
            <ac:picMk id="7" creationId="{39390B23-9880-488C-97B5-7F19DBECB260}"/>
          </ac:picMkLst>
        </pc:picChg>
        <pc:picChg chg="add mod">
          <ac:chgData name="Igor Mironiuc" userId="61dccc2f-526a-4de5-a71d-7dfd73177509" providerId="ADAL" clId="{21CBF5B1-E791-472F-A603-AD18AEF2F19C}" dt="2024-10-08T22:14:55.626" v="1080"/>
          <ac:picMkLst>
            <pc:docMk/>
            <pc:sldMk cId="2524600816" sldId="256"/>
            <ac:picMk id="9" creationId="{4F140943-A22F-B55C-D7E6-D0E9A1622999}"/>
          </ac:picMkLst>
        </pc:picChg>
      </pc:sldChg>
      <pc:sldChg chg="addSp delSp modSp mod">
        <pc:chgData name="Igor Mironiuc" userId="61dccc2f-526a-4de5-a71d-7dfd73177509" providerId="ADAL" clId="{21CBF5B1-E791-472F-A603-AD18AEF2F19C}" dt="2024-10-08T22:13:55.706" v="1063"/>
        <pc:sldMkLst>
          <pc:docMk/>
          <pc:sldMk cId="2737019171" sldId="262"/>
        </pc:sldMkLst>
        <pc:picChg chg="add mod">
          <ac:chgData name="Igor Mironiuc" userId="61dccc2f-526a-4de5-a71d-7dfd73177509" providerId="ADAL" clId="{21CBF5B1-E791-472F-A603-AD18AEF2F19C}" dt="2024-10-08T22:13:55.706" v="1063"/>
          <ac:picMkLst>
            <pc:docMk/>
            <pc:sldMk cId="2737019171" sldId="262"/>
            <ac:picMk id="3" creationId="{B9AA229D-F255-A4D4-29BE-11EE1BB01DAD}"/>
          </ac:picMkLst>
        </pc:picChg>
        <pc:picChg chg="add mod">
          <ac:chgData name="Igor Mironiuc" userId="61dccc2f-526a-4de5-a71d-7dfd73177509" providerId="ADAL" clId="{21CBF5B1-E791-472F-A603-AD18AEF2F19C}" dt="2024-10-08T22:13:55.706" v="1063"/>
          <ac:picMkLst>
            <pc:docMk/>
            <pc:sldMk cId="2737019171" sldId="262"/>
            <ac:picMk id="4" creationId="{C54936DF-1B91-BD92-D06C-CDC312BE00A7}"/>
          </ac:picMkLst>
        </pc:picChg>
        <pc:picChg chg="del">
          <ac:chgData name="Igor Mironiuc" userId="61dccc2f-526a-4de5-a71d-7dfd73177509" providerId="ADAL" clId="{21CBF5B1-E791-472F-A603-AD18AEF2F19C}" dt="2024-10-08T22:13:54.668" v="1062" actId="478"/>
          <ac:picMkLst>
            <pc:docMk/>
            <pc:sldMk cId="2737019171" sldId="262"/>
            <ac:picMk id="5" creationId="{3849C58E-0563-4B06-9455-6BDCAB9202BA}"/>
          </ac:picMkLst>
        </pc:picChg>
        <pc:picChg chg="del">
          <ac:chgData name="Igor Mironiuc" userId="61dccc2f-526a-4de5-a71d-7dfd73177509" providerId="ADAL" clId="{21CBF5B1-E791-472F-A603-AD18AEF2F19C}" dt="2024-10-08T22:13:54.668" v="1062" actId="478"/>
          <ac:picMkLst>
            <pc:docMk/>
            <pc:sldMk cId="2737019171" sldId="262"/>
            <ac:picMk id="6" creationId="{D05C4A81-6A7E-4B7D-AFCA-50C08C75F1DA}"/>
          </ac:picMkLst>
        </pc:picChg>
      </pc:sldChg>
      <pc:sldChg chg="addSp delSp modSp mod">
        <pc:chgData name="Igor Mironiuc" userId="61dccc2f-526a-4de5-a71d-7dfd73177509" providerId="ADAL" clId="{21CBF5B1-E791-472F-A603-AD18AEF2F19C}" dt="2024-10-08T22:38:54.125" v="1539"/>
        <pc:sldMkLst>
          <pc:docMk/>
          <pc:sldMk cId="3417106888" sldId="264"/>
        </pc:sldMkLst>
        <pc:spChg chg="add mod">
          <ac:chgData name="Igor Mironiuc" userId="61dccc2f-526a-4de5-a71d-7dfd73177509" providerId="ADAL" clId="{21CBF5B1-E791-472F-A603-AD18AEF2F19C}" dt="2024-10-08T22:38:54.125" v="1539"/>
          <ac:spMkLst>
            <pc:docMk/>
            <pc:sldMk cId="3417106888" sldId="264"/>
            <ac:spMk id="7" creationId="{FC74861F-D68E-221B-6ECA-8DF7375968AD}"/>
          </ac:spMkLst>
        </pc:spChg>
        <pc:picChg chg="add mod">
          <ac:chgData name="Igor Mironiuc" userId="61dccc2f-526a-4de5-a71d-7dfd73177509" providerId="ADAL" clId="{21CBF5B1-E791-472F-A603-AD18AEF2F19C}" dt="2024-10-08T22:20:09.985" v="1127"/>
          <ac:picMkLst>
            <pc:docMk/>
            <pc:sldMk cId="3417106888" sldId="264"/>
            <ac:picMk id="2" creationId="{E674655A-927A-F7AA-0A78-8D3725BEF11A}"/>
          </ac:picMkLst>
        </pc:picChg>
        <pc:picChg chg="del">
          <ac:chgData name="Igor Mironiuc" userId="61dccc2f-526a-4de5-a71d-7dfd73177509" providerId="ADAL" clId="{21CBF5B1-E791-472F-A603-AD18AEF2F19C}" dt="2024-10-08T22:20:09.325" v="1126" actId="478"/>
          <ac:picMkLst>
            <pc:docMk/>
            <pc:sldMk cId="3417106888" sldId="264"/>
            <ac:picMk id="3" creationId="{A9088B56-0D81-45D5-9CF1-9E0192161939}"/>
          </ac:picMkLst>
        </pc:picChg>
        <pc:picChg chg="del">
          <ac:chgData name="Igor Mironiuc" userId="61dccc2f-526a-4de5-a71d-7dfd73177509" providerId="ADAL" clId="{21CBF5B1-E791-472F-A603-AD18AEF2F19C}" dt="2024-10-08T22:20:09.325" v="1126" actId="478"/>
          <ac:picMkLst>
            <pc:docMk/>
            <pc:sldMk cId="3417106888" sldId="264"/>
            <ac:picMk id="4" creationId="{06F5F3EF-87F2-4D28-83D9-9745F7760A97}"/>
          </ac:picMkLst>
        </pc:picChg>
        <pc:picChg chg="add mod">
          <ac:chgData name="Igor Mironiuc" userId="61dccc2f-526a-4de5-a71d-7dfd73177509" providerId="ADAL" clId="{21CBF5B1-E791-472F-A603-AD18AEF2F19C}" dt="2024-10-08T22:20:09.985" v="1127"/>
          <ac:picMkLst>
            <pc:docMk/>
            <pc:sldMk cId="3417106888" sldId="264"/>
            <ac:picMk id="5" creationId="{CC8F4E23-46F5-ABAC-19AB-4D21AE40BC01}"/>
          </ac:picMkLst>
        </pc:picChg>
      </pc:sldChg>
      <pc:sldChg chg="addSp delSp modSp mod">
        <pc:chgData name="Igor Mironiuc" userId="61dccc2f-526a-4de5-a71d-7dfd73177509" providerId="ADAL" clId="{21CBF5B1-E791-472F-A603-AD18AEF2F19C}" dt="2024-10-08T22:38:35.400" v="1538" actId="207"/>
        <pc:sldMkLst>
          <pc:docMk/>
          <pc:sldMk cId="1113565175" sldId="267"/>
        </pc:sldMkLst>
        <pc:spChg chg="mod">
          <ac:chgData name="Igor Mironiuc" userId="61dccc2f-526a-4de5-a71d-7dfd73177509" providerId="ADAL" clId="{21CBF5B1-E791-472F-A603-AD18AEF2F19C}" dt="2024-10-08T22:38:35.400" v="1538" actId="207"/>
          <ac:spMkLst>
            <pc:docMk/>
            <pc:sldMk cId="1113565175" sldId="267"/>
            <ac:spMk id="4" creationId="{05AD632C-5E09-E2A9-D73B-E0A18CA6FBE2}"/>
          </ac:spMkLst>
        </pc:spChg>
        <pc:picChg chg="add mod">
          <ac:chgData name="Igor Mironiuc" userId="61dccc2f-526a-4de5-a71d-7dfd73177509" providerId="ADAL" clId="{21CBF5B1-E791-472F-A603-AD18AEF2F19C}" dt="2024-10-08T22:19:35.805" v="1117"/>
          <ac:picMkLst>
            <pc:docMk/>
            <pc:sldMk cId="1113565175" sldId="267"/>
            <ac:picMk id="2" creationId="{F3C38251-287A-5015-4C3A-104AF5A1BE63}"/>
          </ac:picMkLst>
        </pc:picChg>
        <pc:picChg chg="add mod">
          <ac:chgData name="Igor Mironiuc" userId="61dccc2f-526a-4de5-a71d-7dfd73177509" providerId="ADAL" clId="{21CBF5B1-E791-472F-A603-AD18AEF2F19C}" dt="2024-10-08T22:19:35.805" v="1117"/>
          <ac:picMkLst>
            <pc:docMk/>
            <pc:sldMk cId="1113565175" sldId="267"/>
            <ac:picMk id="5" creationId="{D88503F4-4A7F-6DF5-C2A8-C5CD95693DDC}"/>
          </ac:picMkLst>
        </pc:picChg>
        <pc:picChg chg="del">
          <ac:chgData name="Igor Mironiuc" userId="61dccc2f-526a-4de5-a71d-7dfd73177509" providerId="ADAL" clId="{21CBF5B1-E791-472F-A603-AD18AEF2F19C}" dt="2024-10-08T22:19:34.665" v="1116" actId="478"/>
          <ac:picMkLst>
            <pc:docMk/>
            <pc:sldMk cId="1113565175" sldId="267"/>
            <ac:picMk id="8" creationId="{095E9652-CCC3-441B-9142-AE688163DE28}"/>
          </ac:picMkLst>
        </pc:picChg>
        <pc:picChg chg="del">
          <ac:chgData name="Igor Mironiuc" userId="61dccc2f-526a-4de5-a71d-7dfd73177509" providerId="ADAL" clId="{21CBF5B1-E791-472F-A603-AD18AEF2F19C}" dt="2024-10-08T22:19:34.665" v="1116" actId="478"/>
          <ac:picMkLst>
            <pc:docMk/>
            <pc:sldMk cId="1113565175" sldId="267"/>
            <ac:picMk id="9" creationId="{F1A94257-BE4C-4D27-908D-2682E49883E7}"/>
          </ac:picMkLst>
        </pc:picChg>
      </pc:sldChg>
      <pc:sldChg chg="addSp delSp modSp mod">
        <pc:chgData name="Igor Mironiuc" userId="61dccc2f-526a-4de5-a71d-7dfd73177509" providerId="ADAL" clId="{21CBF5B1-E791-472F-A603-AD18AEF2F19C}" dt="2024-10-08T22:36:09.797" v="1526" actId="207"/>
        <pc:sldMkLst>
          <pc:docMk/>
          <pc:sldMk cId="3156961525" sldId="269"/>
        </pc:sldMkLst>
        <pc:spChg chg="mod">
          <ac:chgData name="Igor Mironiuc" userId="61dccc2f-526a-4de5-a71d-7dfd73177509" providerId="ADAL" clId="{21CBF5B1-E791-472F-A603-AD18AEF2F19C}" dt="2024-10-08T22:36:09.797" v="1526" actId="207"/>
          <ac:spMkLst>
            <pc:docMk/>
            <pc:sldMk cId="3156961525" sldId="269"/>
            <ac:spMk id="10" creationId="{2957FDB9-2CD0-427A-AA92-2FD2E4A83429}"/>
          </ac:spMkLst>
        </pc:spChg>
        <pc:picChg chg="add mod">
          <ac:chgData name="Igor Mironiuc" userId="61dccc2f-526a-4de5-a71d-7dfd73177509" providerId="ADAL" clId="{21CBF5B1-E791-472F-A603-AD18AEF2F19C}" dt="2024-10-08T22:14:49.086" v="1078"/>
          <ac:picMkLst>
            <pc:docMk/>
            <pc:sldMk cId="3156961525" sldId="269"/>
            <ac:picMk id="2" creationId="{B9D6C55F-F603-A53A-311F-7CDA7787D6D6}"/>
          </ac:picMkLst>
        </pc:picChg>
        <pc:picChg chg="add mod">
          <ac:chgData name="Igor Mironiuc" userId="61dccc2f-526a-4de5-a71d-7dfd73177509" providerId="ADAL" clId="{21CBF5B1-E791-472F-A603-AD18AEF2F19C}" dt="2024-10-08T22:14:49.086" v="1078"/>
          <ac:picMkLst>
            <pc:docMk/>
            <pc:sldMk cId="3156961525" sldId="269"/>
            <ac:picMk id="3" creationId="{1A1E398C-69EA-AC8C-1CDE-45A2A2992232}"/>
          </ac:picMkLst>
        </pc:picChg>
        <pc:picChg chg="del">
          <ac:chgData name="Igor Mironiuc" userId="61dccc2f-526a-4de5-a71d-7dfd73177509" providerId="ADAL" clId="{21CBF5B1-E791-472F-A603-AD18AEF2F19C}" dt="2024-10-08T22:14:48.416" v="1077" actId="478"/>
          <ac:picMkLst>
            <pc:docMk/>
            <pc:sldMk cId="3156961525" sldId="269"/>
            <ac:picMk id="5" creationId="{3849C58E-0563-4B06-9455-6BDCAB9202BA}"/>
          </ac:picMkLst>
        </pc:picChg>
        <pc:picChg chg="del">
          <ac:chgData name="Igor Mironiuc" userId="61dccc2f-526a-4de5-a71d-7dfd73177509" providerId="ADAL" clId="{21CBF5B1-E791-472F-A603-AD18AEF2F19C}" dt="2024-10-08T22:14:48.416" v="1077" actId="478"/>
          <ac:picMkLst>
            <pc:docMk/>
            <pc:sldMk cId="3156961525" sldId="269"/>
            <ac:picMk id="6" creationId="{D05C4A81-6A7E-4B7D-AFCA-50C08C75F1DA}"/>
          </ac:picMkLst>
        </pc:picChg>
      </pc:sldChg>
      <pc:sldChg chg="addSp delSp modSp mod">
        <pc:chgData name="Igor Mironiuc" userId="61dccc2f-526a-4de5-a71d-7dfd73177509" providerId="ADAL" clId="{21CBF5B1-E791-472F-A603-AD18AEF2F19C}" dt="2024-10-08T22:28:45.483" v="1423" actId="255"/>
        <pc:sldMkLst>
          <pc:docMk/>
          <pc:sldMk cId="3828737348" sldId="272"/>
        </pc:sldMkLst>
        <pc:spChg chg="mod">
          <ac:chgData name="Igor Mironiuc" userId="61dccc2f-526a-4de5-a71d-7dfd73177509" providerId="ADAL" clId="{21CBF5B1-E791-472F-A603-AD18AEF2F19C}" dt="2024-10-08T22:28:45.483" v="1423" actId="255"/>
          <ac:spMkLst>
            <pc:docMk/>
            <pc:sldMk cId="3828737348" sldId="272"/>
            <ac:spMk id="9" creationId="{07C7778F-3DD4-4BFD-A605-6868364E5708}"/>
          </ac:spMkLst>
        </pc:spChg>
        <pc:spChg chg="mod">
          <ac:chgData name="Igor Mironiuc" userId="61dccc2f-526a-4de5-a71d-7dfd73177509" providerId="ADAL" clId="{21CBF5B1-E791-472F-A603-AD18AEF2F19C}" dt="2024-10-08T21:52:02.908" v="209" actId="12788"/>
          <ac:spMkLst>
            <pc:docMk/>
            <pc:sldMk cId="3828737348" sldId="272"/>
            <ac:spMk id="16" creationId="{0EE265C7-05A4-9066-9C2D-F989D1D55D90}"/>
          </ac:spMkLst>
        </pc:spChg>
        <pc:spChg chg="mod">
          <ac:chgData name="Igor Mironiuc" userId="61dccc2f-526a-4de5-a71d-7dfd73177509" providerId="ADAL" clId="{21CBF5B1-E791-472F-A603-AD18AEF2F19C}" dt="2024-10-08T21:52:21.011" v="211" actId="12788"/>
          <ac:spMkLst>
            <pc:docMk/>
            <pc:sldMk cId="3828737348" sldId="272"/>
            <ac:spMk id="20" creationId="{758CE096-CAEE-55E2-8273-BF99E3D71062}"/>
          </ac:spMkLst>
        </pc:spChg>
        <pc:spChg chg="mod">
          <ac:chgData name="Igor Mironiuc" userId="61dccc2f-526a-4de5-a71d-7dfd73177509" providerId="ADAL" clId="{21CBF5B1-E791-472F-A603-AD18AEF2F19C}" dt="2024-10-08T21:52:29.227" v="212" actId="12788"/>
          <ac:spMkLst>
            <pc:docMk/>
            <pc:sldMk cId="3828737348" sldId="272"/>
            <ac:spMk id="21" creationId="{997634DE-B09B-5ECE-FBA1-2A27ADB43CF3}"/>
          </ac:spMkLst>
        </pc:spChg>
        <pc:spChg chg="mod">
          <ac:chgData name="Igor Mironiuc" userId="61dccc2f-526a-4de5-a71d-7dfd73177509" providerId="ADAL" clId="{21CBF5B1-E791-472F-A603-AD18AEF2F19C}" dt="2024-10-08T21:52:02.908" v="209" actId="12788"/>
          <ac:spMkLst>
            <pc:docMk/>
            <pc:sldMk cId="3828737348" sldId="272"/>
            <ac:spMk id="24" creationId="{FD556C30-C042-F656-72D4-4B278D7314A2}"/>
          </ac:spMkLst>
        </pc:spChg>
        <pc:spChg chg="mod">
          <ac:chgData name="Igor Mironiuc" userId="61dccc2f-526a-4de5-a71d-7dfd73177509" providerId="ADAL" clId="{21CBF5B1-E791-472F-A603-AD18AEF2F19C}" dt="2024-10-08T21:52:12.020" v="210" actId="12788"/>
          <ac:spMkLst>
            <pc:docMk/>
            <pc:sldMk cId="3828737348" sldId="272"/>
            <ac:spMk id="25" creationId="{273F84B3-3456-659B-0C9F-A509EFD41554}"/>
          </ac:spMkLst>
        </pc:spChg>
        <pc:spChg chg="mod">
          <ac:chgData name="Igor Mironiuc" userId="61dccc2f-526a-4de5-a71d-7dfd73177509" providerId="ADAL" clId="{21CBF5B1-E791-472F-A603-AD18AEF2F19C}" dt="2024-10-08T21:52:29.227" v="212" actId="12788"/>
          <ac:spMkLst>
            <pc:docMk/>
            <pc:sldMk cId="3828737348" sldId="272"/>
            <ac:spMk id="26" creationId="{5B3CF7A3-D95E-1D1B-B9F9-297A26AF8593}"/>
          </ac:spMkLst>
        </pc:spChg>
        <pc:spChg chg="mod">
          <ac:chgData name="Igor Mironiuc" userId="61dccc2f-526a-4de5-a71d-7dfd73177509" providerId="ADAL" clId="{21CBF5B1-E791-472F-A603-AD18AEF2F19C}" dt="2024-10-08T21:52:21.011" v="211" actId="12788"/>
          <ac:spMkLst>
            <pc:docMk/>
            <pc:sldMk cId="3828737348" sldId="272"/>
            <ac:spMk id="28" creationId="{2ED99BB6-9546-17C4-15B8-B0EC18F22AFF}"/>
          </ac:spMkLst>
        </pc:spChg>
        <pc:spChg chg="mod">
          <ac:chgData name="Igor Mironiuc" userId="61dccc2f-526a-4de5-a71d-7dfd73177509" providerId="ADAL" clId="{21CBF5B1-E791-472F-A603-AD18AEF2F19C}" dt="2024-10-08T21:52:12.020" v="210" actId="12788"/>
          <ac:spMkLst>
            <pc:docMk/>
            <pc:sldMk cId="3828737348" sldId="272"/>
            <ac:spMk id="29" creationId="{FA60A13D-EE37-91B4-474A-28640FB56DA5}"/>
          </ac:spMkLst>
        </pc:spChg>
        <pc:spChg chg="mod">
          <ac:chgData name="Igor Mironiuc" userId="61dccc2f-526a-4de5-a71d-7dfd73177509" providerId="ADAL" clId="{21CBF5B1-E791-472F-A603-AD18AEF2F19C}" dt="2024-10-08T21:52:43.896" v="230" actId="1038"/>
          <ac:spMkLst>
            <pc:docMk/>
            <pc:sldMk cId="3828737348" sldId="272"/>
            <ac:spMk id="36" creationId="{9D9B6AF2-BF8F-668D-4712-59C4202BCB36}"/>
          </ac:spMkLst>
        </pc:spChg>
        <pc:spChg chg="mod">
          <ac:chgData name="Igor Mironiuc" userId="61dccc2f-526a-4de5-a71d-7dfd73177509" providerId="ADAL" clId="{21CBF5B1-E791-472F-A603-AD18AEF2F19C}" dt="2024-10-08T21:52:43.896" v="230" actId="1038"/>
          <ac:spMkLst>
            <pc:docMk/>
            <pc:sldMk cId="3828737348" sldId="272"/>
            <ac:spMk id="37" creationId="{69771828-ACE9-1F8E-857D-F04E9C8091FD}"/>
          </ac:spMkLst>
        </pc:spChg>
        <pc:picChg chg="add mod">
          <ac:chgData name="Igor Mironiuc" userId="61dccc2f-526a-4de5-a71d-7dfd73177509" providerId="ADAL" clId="{21CBF5B1-E791-472F-A603-AD18AEF2F19C}" dt="2024-10-08T22:13:49.100" v="1061"/>
          <ac:picMkLst>
            <pc:docMk/>
            <pc:sldMk cId="3828737348" sldId="272"/>
            <ac:picMk id="3" creationId="{82524E3E-AF3B-AAF8-02EC-BCEFF838E915}"/>
          </ac:picMkLst>
        </pc:picChg>
        <pc:picChg chg="del">
          <ac:chgData name="Igor Mironiuc" userId="61dccc2f-526a-4de5-a71d-7dfd73177509" providerId="ADAL" clId="{21CBF5B1-E791-472F-A603-AD18AEF2F19C}" dt="2024-10-08T22:13:47.816" v="1060" actId="478"/>
          <ac:picMkLst>
            <pc:docMk/>
            <pc:sldMk cId="3828737348" sldId="272"/>
            <ac:picMk id="5" creationId="{3849C58E-0563-4B06-9455-6BDCAB9202BA}"/>
          </ac:picMkLst>
        </pc:picChg>
        <pc:picChg chg="del">
          <ac:chgData name="Igor Mironiuc" userId="61dccc2f-526a-4de5-a71d-7dfd73177509" providerId="ADAL" clId="{21CBF5B1-E791-472F-A603-AD18AEF2F19C}" dt="2024-10-08T22:13:47.816" v="1060" actId="478"/>
          <ac:picMkLst>
            <pc:docMk/>
            <pc:sldMk cId="3828737348" sldId="272"/>
            <ac:picMk id="6" creationId="{D05C4A81-6A7E-4B7D-AFCA-50C08C75F1DA}"/>
          </ac:picMkLst>
        </pc:picChg>
        <pc:picChg chg="add mod">
          <ac:chgData name="Igor Mironiuc" userId="61dccc2f-526a-4de5-a71d-7dfd73177509" providerId="ADAL" clId="{21CBF5B1-E791-472F-A603-AD18AEF2F19C}" dt="2024-10-08T22:13:49.100" v="1061"/>
          <ac:picMkLst>
            <pc:docMk/>
            <pc:sldMk cId="3828737348" sldId="272"/>
            <ac:picMk id="11" creationId="{FE396E42-E10D-3BE1-1D2B-50BE9FE16231}"/>
          </ac:picMkLst>
        </pc:picChg>
        <pc:cxnChg chg="mod">
          <ac:chgData name="Igor Mironiuc" userId="61dccc2f-526a-4de5-a71d-7dfd73177509" providerId="ADAL" clId="{21CBF5B1-E791-472F-A603-AD18AEF2F19C}" dt="2024-10-08T21:52:12.020" v="210" actId="12788"/>
          <ac:cxnSpMkLst>
            <pc:docMk/>
            <pc:sldMk cId="3828737348" sldId="272"/>
            <ac:cxnSpMk id="2" creationId="{343AF717-D243-50F0-1BC2-C22D1F007500}"/>
          </ac:cxnSpMkLst>
        </pc:cxnChg>
        <pc:cxnChg chg="mod">
          <ac:chgData name="Igor Mironiuc" userId="61dccc2f-526a-4de5-a71d-7dfd73177509" providerId="ADAL" clId="{21CBF5B1-E791-472F-A603-AD18AEF2F19C}" dt="2024-10-08T21:52:02.908" v="209" actId="12788"/>
          <ac:cxnSpMkLst>
            <pc:docMk/>
            <pc:sldMk cId="3828737348" sldId="272"/>
            <ac:cxnSpMk id="4" creationId="{3274BC49-3BA1-A6CD-9980-85DCDACDC6A8}"/>
          </ac:cxnSpMkLst>
        </pc:cxnChg>
        <pc:cxnChg chg="mod">
          <ac:chgData name="Igor Mironiuc" userId="61dccc2f-526a-4de5-a71d-7dfd73177509" providerId="ADAL" clId="{21CBF5B1-E791-472F-A603-AD18AEF2F19C}" dt="2024-10-08T21:52:29.227" v="212" actId="12788"/>
          <ac:cxnSpMkLst>
            <pc:docMk/>
            <pc:sldMk cId="3828737348" sldId="272"/>
            <ac:cxnSpMk id="14" creationId="{2D936D68-C4F0-BFA5-CEB7-003017E6023E}"/>
          </ac:cxnSpMkLst>
        </pc:cxnChg>
        <pc:cxnChg chg="mod">
          <ac:chgData name="Igor Mironiuc" userId="61dccc2f-526a-4de5-a71d-7dfd73177509" providerId="ADAL" clId="{21CBF5B1-E791-472F-A603-AD18AEF2F19C}" dt="2024-10-08T21:52:43.896" v="230" actId="1038"/>
          <ac:cxnSpMkLst>
            <pc:docMk/>
            <pc:sldMk cId="3828737348" sldId="272"/>
            <ac:cxnSpMk id="27" creationId="{98F076E4-4688-1585-90A9-82FB226CFF84}"/>
          </ac:cxnSpMkLst>
        </pc:cxnChg>
        <pc:cxnChg chg="mod">
          <ac:chgData name="Igor Mironiuc" userId="61dccc2f-526a-4de5-a71d-7dfd73177509" providerId="ADAL" clId="{21CBF5B1-E791-472F-A603-AD18AEF2F19C}" dt="2024-10-08T21:52:21.011" v="211" actId="12788"/>
          <ac:cxnSpMkLst>
            <pc:docMk/>
            <pc:sldMk cId="3828737348" sldId="272"/>
            <ac:cxnSpMk id="38" creationId="{64E5A269-EED3-0CA0-AF3C-FBA11DB4A058}"/>
          </ac:cxnSpMkLst>
        </pc:cxnChg>
      </pc:sldChg>
      <pc:sldChg chg="addSp delSp modSp mod">
        <pc:chgData name="Igor Mironiuc" userId="61dccc2f-526a-4de5-a71d-7dfd73177509" providerId="ADAL" clId="{21CBF5B1-E791-472F-A603-AD18AEF2F19C}" dt="2024-10-08T22:28:17.606" v="1420" actId="255"/>
        <pc:sldMkLst>
          <pc:docMk/>
          <pc:sldMk cId="3703344091" sldId="273"/>
        </pc:sldMkLst>
        <pc:spChg chg="mod">
          <ac:chgData name="Igor Mironiuc" userId="61dccc2f-526a-4de5-a71d-7dfd73177509" providerId="ADAL" clId="{21CBF5B1-E791-472F-A603-AD18AEF2F19C}" dt="2024-10-08T21:54:27.838" v="296" actId="12788"/>
          <ac:spMkLst>
            <pc:docMk/>
            <pc:sldMk cId="3703344091" sldId="273"/>
            <ac:spMk id="17" creationId="{D682AC05-45B6-436E-BAA5-6EC4980AAE9E}"/>
          </ac:spMkLst>
        </pc:spChg>
        <pc:spChg chg="mod">
          <ac:chgData name="Igor Mironiuc" userId="61dccc2f-526a-4de5-a71d-7dfd73177509" providerId="ADAL" clId="{21CBF5B1-E791-472F-A603-AD18AEF2F19C}" dt="2024-10-08T22:28:17.606" v="1420" actId="255"/>
          <ac:spMkLst>
            <pc:docMk/>
            <pc:sldMk cId="3703344091" sldId="273"/>
            <ac:spMk id="20" creationId="{F7C5CE97-6224-48BB-8EB4-5F7EDE7481E3}"/>
          </ac:spMkLst>
        </pc:spChg>
        <pc:spChg chg="mod">
          <ac:chgData name="Igor Mironiuc" userId="61dccc2f-526a-4de5-a71d-7dfd73177509" providerId="ADAL" clId="{21CBF5B1-E791-472F-A603-AD18AEF2F19C}" dt="2024-10-08T21:54:50.496" v="300" actId="1037"/>
          <ac:spMkLst>
            <pc:docMk/>
            <pc:sldMk cId="3703344091" sldId="273"/>
            <ac:spMk id="22" creationId="{47ADB861-7E1F-4A42-BCBA-951F15697920}"/>
          </ac:spMkLst>
        </pc:spChg>
        <pc:spChg chg="mod">
          <ac:chgData name="Igor Mironiuc" userId="61dccc2f-526a-4de5-a71d-7dfd73177509" providerId="ADAL" clId="{21CBF5B1-E791-472F-A603-AD18AEF2F19C}" dt="2024-10-08T21:54:37.006" v="297" actId="12788"/>
          <ac:spMkLst>
            <pc:docMk/>
            <pc:sldMk cId="3703344091" sldId="273"/>
            <ac:spMk id="23" creationId="{C6ADB4F8-6F31-44F6-AF97-C4ECC6D2D03F}"/>
          </ac:spMkLst>
        </pc:spChg>
        <pc:spChg chg="mod">
          <ac:chgData name="Igor Mironiuc" userId="61dccc2f-526a-4de5-a71d-7dfd73177509" providerId="ADAL" clId="{21CBF5B1-E791-472F-A603-AD18AEF2F19C}" dt="2024-10-08T21:54:27.838" v="296" actId="12788"/>
          <ac:spMkLst>
            <pc:docMk/>
            <pc:sldMk cId="3703344091" sldId="273"/>
            <ac:spMk id="30" creationId="{7305A6BE-D2AC-437A-BD42-7D01A550DD03}"/>
          </ac:spMkLst>
        </pc:spChg>
        <pc:spChg chg="mod">
          <ac:chgData name="Igor Mironiuc" userId="61dccc2f-526a-4de5-a71d-7dfd73177509" providerId="ADAL" clId="{21CBF5B1-E791-472F-A603-AD18AEF2F19C}" dt="2024-10-08T21:54:37.006" v="297" actId="12788"/>
          <ac:spMkLst>
            <pc:docMk/>
            <pc:sldMk cId="3703344091" sldId="273"/>
            <ac:spMk id="31" creationId="{CB018317-9534-4CC6-B473-CBB745F8E98A}"/>
          </ac:spMkLst>
        </pc:spChg>
        <pc:spChg chg="mod">
          <ac:chgData name="Igor Mironiuc" userId="61dccc2f-526a-4de5-a71d-7dfd73177509" providerId="ADAL" clId="{21CBF5B1-E791-472F-A603-AD18AEF2F19C}" dt="2024-10-08T21:54:50.496" v="300" actId="1037"/>
          <ac:spMkLst>
            <pc:docMk/>
            <pc:sldMk cId="3703344091" sldId="273"/>
            <ac:spMk id="32" creationId="{A25CCE84-26B6-4A64-99C4-9961C1DCA7FF}"/>
          </ac:spMkLst>
        </pc:spChg>
        <pc:picChg chg="add mod">
          <ac:chgData name="Igor Mironiuc" userId="61dccc2f-526a-4de5-a71d-7dfd73177509" providerId="ADAL" clId="{21CBF5B1-E791-472F-A603-AD18AEF2F19C}" dt="2024-10-08T22:13:23.376" v="1055"/>
          <ac:picMkLst>
            <pc:docMk/>
            <pc:sldMk cId="3703344091" sldId="273"/>
            <ac:picMk id="2" creationId="{A93ECE5A-2A40-8413-B5A2-E3EDA6E8B9E7}"/>
          </ac:picMkLst>
        </pc:picChg>
        <pc:picChg chg="add mod">
          <ac:chgData name="Igor Mironiuc" userId="61dccc2f-526a-4de5-a71d-7dfd73177509" providerId="ADAL" clId="{21CBF5B1-E791-472F-A603-AD18AEF2F19C}" dt="2024-10-08T22:13:23.376" v="1055"/>
          <ac:picMkLst>
            <pc:docMk/>
            <pc:sldMk cId="3703344091" sldId="273"/>
            <ac:picMk id="4" creationId="{A3491F1C-8BB4-83DD-84C0-8CB4CF6A7C11}"/>
          </ac:picMkLst>
        </pc:picChg>
        <pc:picChg chg="del">
          <ac:chgData name="Igor Mironiuc" userId="61dccc2f-526a-4de5-a71d-7dfd73177509" providerId="ADAL" clId="{21CBF5B1-E791-472F-A603-AD18AEF2F19C}" dt="2024-10-08T22:13:22.282" v="1054" actId="478"/>
          <ac:picMkLst>
            <pc:docMk/>
            <pc:sldMk cId="3703344091" sldId="273"/>
            <ac:picMk id="5" creationId="{3849C58E-0563-4B06-9455-6BDCAB9202BA}"/>
          </ac:picMkLst>
        </pc:picChg>
        <pc:picChg chg="del">
          <ac:chgData name="Igor Mironiuc" userId="61dccc2f-526a-4de5-a71d-7dfd73177509" providerId="ADAL" clId="{21CBF5B1-E791-472F-A603-AD18AEF2F19C}" dt="2024-10-08T22:13:22.282" v="1054" actId="478"/>
          <ac:picMkLst>
            <pc:docMk/>
            <pc:sldMk cId="3703344091" sldId="273"/>
            <ac:picMk id="6" creationId="{D05C4A81-6A7E-4B7D-AFCA-50C08C75F1DA}"/>
          </ac:picMkLst>
        </pc:picChg>
        <pc:cxnChg chg="mod">
          <ac:chgData name="Igor Mironiuc" userId="61dccc2f-526a-4de5-a71d-7dfd73177509" providerId="ADAL" clId="{21CBF5B1-E791-472F-A603-AD18AEF2F19C}" dt="2024-10-08T21:54:37.006" v="297" actId="12788"/>
          <ac:cxnSpMkLst>
            <pc:docMk/>
            <pc:sldMk cId="3703344091" sldId="273"/>
            <ac:cxnSpMk id="3" creationId="{877C0990-17AF-47A9-9DD3-AF4FE4F9DBB1}"/>
          </ac:cxnSpMkLst>
        </pc:cxnChg>
        <pc:cxnChg chg="mod">
          <ac:chgData name="Igor Mironiuc" userId="61dccc2f-526a-4de5-a71d-7dfd73177509" providerId="ADAL" clId="{21CBF5B1-E791-472F-A603-AD18AEF2F19C}" dt="2024-10-08T21:54:27.838" v="296" actId="12788"/>
          <ac:cxnSpMkLst>
            <pc:docMk/>
            <pc:sldMk cId="3703344091" sldId="273"/>
            <ac:cxnSpMk id="11" creationId="{1C4FCE7C-2040-48B2-B63D-95942C41B628}"/>
          </ac:cxnSpMkLst>
        </pc:cxnChg>
        <pc:cxnChg chg="mod">
          <ac:chgData name="Igor Mironiuc" userId="61dccc2f-526a-4de5-a71d-7dfd73177509" providerId="ADAL" clId="{21CBF5B1-E791-472F-A603-AD18AEF2F19C}" dt="2024-10-08T21:54:50.496" v="300" actId="1037"/>
          <ac:cxnSpMkLst>
            <pc:docMk/>
            <pc:sldMk cId="3703344091" sldId="273"/>
            <ac:cxnSpMk id="12" creationId="{51440C31-C0D7-4E51-B053-E1A6175A4063}"/>
          </ac:cxnSpMkLst>
        </pc:cxnChg>
      </pc:sldChg>
      <pc:sldChg chg="addSp delSp modSp mod">
        <pc:chgData name="Igor Mironiuc" userId="61dccc2f-526a-4de5-a71d-7dfd73177509" providerId="ADAL" clId="{21CBF5B1-E791-472F-A603-AD18AEF2F19C}" dt="2024-10-08T22:27:22.478" v="1414" actId="255"/>
        <pc:sldMkLst>
          <pc:docMk/>
          <pc:sldMk cId="1084850684" sldId="275"/>
        </pc:sldMkLst>
        <pc:spChg chg="mod">
          <ac:chgData name="Igor Mironiuc" userId="61dccc2f-526a-4de5-a71d-7dfd73177509" providerId="ADAL" clId="{21CBF5B1-E791-472F-A603-AD18AEF2F19C}" dt="2024-10-08T22:27:22.478" v="1414" actId="255"/>
          <ac:spMkLst>
            <pc:docMk/>
            <pc:sldMk cId="1084850684" sldId="275"/>
            <ac:spMk id="20" creationId="{F7C5CE97-6224-48BB-8EB4-5F7EDE7481E3}"/>
          </ac:spMkLst>
        </pc:spChg>
        <pc:picChg chg="add mod">
          <ac:chgData name="Igor Mironiuc" userId="61dccc2f-526a-4de5-a71d-7dfd73177509" providerId="ADAL" clId="{21CBF5B1-E791-472F-A603-AD18AEF2F19C}" dt="2024-10-08T22:19:11.385" v="1109"/>
          <ac:picMkLst>
            <pc:docMk/>
            <pc:sldMk cId="1084850684" sldId="275"/>
            <ac:picMk id="2" creationId="{2B9241E5-D8CD-3BD4-A222-B6C5501C4ECB}"/>
          </ac:picMkLst>
        </pc:picChg>
        <pc:picChg chg="add mod">
          <ac:chgData name="Igor Mironiuc" userId="61dccc2f-526a-4de5-a71d-7dfd73177509" providerId="ADAL" clId="{21CBF5B1-E791-472F-A603-AD18AEF2F19C}" dt="2024-10-08T22:19:11.385" v="1109"/>
          <ac:picMkLst>
            <pc:docMk/>
            <pc:sldMk cId="1084850684" sldId="275"/>
            <ac:picMk id="3" creationId="{54DEA438-A34F-4A79-168A-79691F4CE2E2}"/>
          </ac:picMkLst>
        </pc:picChg>
        <pc:picChg chg="del">
          <ac:chgData name="Igor Mironiuc" userId="61dccc2f-526a-4de5-a71d-7dfd73177509" providerId="ADAL" clId="{21CBF5B1-E791-472F-A603-AD18AEF2F19C}" dt="2024-10-08T22:19:10.557" v="1108" actId="478"/>
          <ac:picMkLst>
            <pc:docMk/>
            <pc:sldMk cId="1084850684" sldId="275"/>
            <ac:picMk id="5" creationId="{3849C58E-0563-4B06-9455-6BDCAB9202BA}"/>
          </ac:picMkLst>
        </pc:picChg>
        <pc:picChg chg="del">
          <ac:chgData name="Igor Mironiuc" userId="61dccc2f-526a-4de5-a71d-7dfd73177509" providerId="ADAL" clId="{21CBF5B1-E791-472F-A603-AD18AEF2F19C}" dt="2024-10-08T22:19:10.557" v="1108" actId="478"/>
          <ac:picMkLst>
            <pc:docMk/>
            <pc:sldMk cId="1084850684" sldId="275"/>
            <ac:picMk id="6" creationId="{D05C4A81-6A7E-4B7D-AFCA-50C08C75F1DA}"/>
          </ac:picMkLst>
        </pc:picChg>
      </pc:sldChg>
      <pc:sldChg chg="addSp modSp mod">
        <pc:chgData name="Igor Mironiuc" userId="61dccc2f-526a-4de5-a71d-7dfd73177509" providerId="ADAL" clId="{21CBF5B1-E791-472F-A603-AD18AEF2F19C}" dt="2024-10-08T22:29:22.933" v="1428" actId="207"/>
        <pc:sldMkLst>
          <pc:docMk/>
          <pc:sldMk cId="501048374" sldId="276"/>
        </pc:sldMkLst>
        <pc:spChg chg="mod">
          <ac:chgData name="Igor Mironiuc" userId="61dccc2f-526a-4de5-a71d-7dfd73177509" providerId="ADAL" clId="{21CBF5B1-E791-472F-A603-AD18AEF2F19C}" dt="2024-10-08T22:29:22.933" v="1428" actId="207"/>
          <ac:spMkLst>
            <pc:docMk/>
            <pc:sldMk cId="501048374" sldId="276"/>
            <ac:spMk id="8" creationId="{962ED55F-F75B-4280-A5CA-3D51FA1B49DB}"/>
          </ac:spMkLst>
        </pc:spChg>
        <pc:spChg chg="mod">
          <ac:chgData name="Igor Mironiuc" userId="61dccc2f-526a-4de5-a71d-7dfd73177509" providerId="ADAL" clId="{21CBF5B1-E791-472F-A603-AD18AEF2F19C}" dt="2024-10-08T22:12:26.034" v="980" actId="1036"/>
          <ac:spMkLst>
            <pc:docMk/>
            <pc:sldMk cId="501048374" sldId="276"/>
            <ac:spMk id="10" creationId="{2957FDB9-2CD0-427A-AA92-2FD2E4A83429}"/>
          </ac:spMkLst>
        </pc:spChg>
        <pc:spChg chg="add mod">
          <ac:chgData name="Igor Mironiuc" userId="61dccc2f-526a-4de5-a71d-7dfd73177509" providerId="ADAL" clId="{21CBF5B1-E791-472F-A603-AD18AEF2F19C}" dt="2024-10-08T22:12:26.034" v="980" actId="1036"/>
          <ac:spMkLst>
            <pc:docMk/>
            <pc:sldMk cId="501048374" sldId="276"/>
            <ac:spMk id="15" creationId="{8E0D6414-012A-F0E6-1B0F-5CD7BD445B25}"/>
          </ac:spMkLst>
        </pc:spChg>
        <pc:spChg chg="add mod">
          <ac:chgData name="Igor Mironiuc" userId="61dccc2f-526a-4de5-a71d-7dfd73177509" providerId="ADAL" clId="{21CBF5B1-E791-472F-A603-AD18AEF2F19C}" dt="2024-10-08T22:12:26.034" v="980" actId="1036"/>
          <ac:spMkLst>
            <pc:docMk/>
            <pc:sldMk cId="501048374" sldId="276"/>
            <ac:spMk id="16" creationId="{4E48E1D3-D0AA-BA35-A4C9-73DEC15BA1C9}"/>
          </ac:spMkLst>
        </pc:spChg>
        <pc:spChg chg="mod">
          <ac:chgData name="Igor Mironiuc" userId="61dccc2f-526a-4de5-a71d-7dfd73177509" providerId="ADAL" clId="{21CBF5B1-E791-472F-A603-AD18AEF2F19C}" dt="2024-10-08T22:12:26.034" v="980" actId="1036"/>
          <ac:spMkLst>
            <pc:docMk/>
            <pc:sldMk cId="501048374" sldId="276"/>
            <ac:spMk id="17" creationId="{D682AC05-45B6-436E-BAA5-6EC4980AAE9E}"/>
          </ac:spMkLst>
        </pc:spChg>
        <pc:spChg chg="mod">
          <ac:chgData name="Igor Mironiuc" userId="61dccc2f-526a-4de5-a71d-7dfd73177509" providerId="ADAL" clId="{21CBF5B1-E791-472F-A603-AD18AEF2F19C}" dt="2024-10-08T22:12:26.034" v="980" actId="1036"/>
          <ac:spMkLst>
            <pc:docMk/>
            <pc:sldMk cId="501048374" sldId="276"/>
            <ac:spMk id="18" creationId="{A66C211D-CF50-4B59-96FE-20FC22559EF9}"/>
          </ac:spMkLst>
        </pc:spChg>
        <pc:spChg chg="mod">
          <ac:chgData name="Igor Mironiuc" userId="61dccc2f-526a-4de5-a71d-7dfd73177509" providerId="ADAL" clId="{21CBF5B1-E791-472F-A603-AD18AEF2F19C}" dt="2024-10-08T22:12:26.034" v="980" actId="1036"/>
          <ac:spMkLst>
            <pc:docMk/>
            <pc:sldMk cId="501048374" sldId="276"/>
            <ac:spMk id="19" creationId="{5DC268B8-3B5A-46A3-BD2B-F6B936A47C54}"/>
          </ac:spMkLst>
        </pc:spChg>
        <pc:spChg chg="mod">
          <ac:chgData name="Igor Mironiuc" userId="61dccc2f-526a-4de5-a71d-7dfd73177509" providerId="ADAL" clId="{21CBF5B1-E791-472F-A603-AD18AEF2F19C}" dt="2024-10-08T22:12:07.552" v="956" actId="255"/>
          <ac:spMkLst>
            <pc:docMk/>
            <pc:sldMk cId="501048374" sldId="276"/>
            <ac:spMk id="20" creationId="{F7C5CE97-6224-48BB-8EB4-5F7EDE7481E3}"/>
          </ac:spMkLst>
        </pc:spChg>
        <pc:spChg chg="add mod">
          <ac:chgData name="Igor Mironiuc" userId="61dccc2f-526a-4de5-a71d-7dfd73177509" providerId="ADAL" clId="{21CBF5B1-E791-472F-A603-AD18AEF2F19C}" dt="2024-10-08T22:12:26.034" v="980" actId="1036"/>
          <ac:spMkLst>
            <pc:docMk/>
            <pc:sldMk cId="501048374" sldId="276"/>
            <ac:spMk id="21" creationId="{D2082136-C985-F46B-7EFF-872E7625FDB3}"/>
          </ac:spMkLst>
        </pc:spChg>
        <pc:spChg chg="mod">
          <ac:chgData name="Igor Mironiuc" userId="61dccc2f-526a-4de5-a71d-7dfd73177509" providerId="ADAL" clId="{21CBF5B1-E791-472F-A603-AD18AEF2F19C}" dt="2024-10-08T22:12:26.034" v="980" actId="1036"/>
          <ac:spMkLst>
            <pc:docMk/>
            <pc:sldMk cId="501048374" sldId="276"/>
            <ac:spMk id="22" creationId="{47ADB861-7E1F-4A42-BCBA-951F15697920}"/>
          </ac:spMkLst>
        </pc:spChg>
        <pc:spChg chg="mod">
          <ac:chgData name="Igor Mironiuc" userId="61dccc2f-526a-4de5-a71d-7dfd73177509" providerId="ADAL" clId="{21CBF5B1-E791-472F-A603-AD18AEF2F19C}" dt="2024-10-08T22:12:26.034" v="980" actId="1036"/>
          <ac:spMkLst>
            <pc:docMk/>
            <pc:sldMk cId="501048374" sldId="276"/>
            <ac:spMk id="23" creationId="{C6ADB4F8-6F31-44F6-AF97-C4ECC6D2D03F}"/>
          </ac:spMkLst>
        </pc:spChg>
        <pc:spChg chg="add mod">
          <ac:chgData name="Igor Mironiuc" userId="61dccc2f-526a-4de5-a71d-7dfd73177509" providerId="ADAL" clId="{21CBF5B1-E791-472F-A603-AD18AEF2F19C}" dt="2024-10-08T22:12:26.034" v="980" actId="1036"/>
          <ac:spMkLst>
            <pc:docMk/>
            <pc:sldMk cId="501048374" sldId="276"/>
            <ac:spMk id="24" creationId="{3FE276C5-5C13-B28B-45B8-EB2928BFE9D5}"/>
          </ac:spMkLst>
        </pc:spChg>
        <pc:spChg chg="mod">
          <ac:chgData name="Igor Mironiuc" userId="61dccc2f-526a-4de5-a71d-7dfd73177509" providerId="ADAL" clId="{21CBF5B1-E791-472F-A603-AD18AEF2F19C}" dt="2024-10-08T22:12:26.034" v="980" actId="1036"/>
          <ac:spMkLst>
            <pc:docMk/>
            <pc:sldMk cId="501048374" sldId="276"/>
            <ac:spMk id="30" creationId="{7305A6BE-D2AC-437A-BD42-7D01A550DD03}"/>
          </ac:spMkLst>
        </pc:spChg>
        <pc:spChg chg="mod">
          <ac:chgData name="Igor Mironiuc" userId="61dccc2f-526a-4de5-a71d-7dfd73177509" providerId="ADAL" clId="{21CBF5B1-E791-472F-A603-AD18AEF2F19C}" dt="2024-10-08T22:12:26.034" v="980" actId="1036"/>
          <ac:spMkLst>
            <pc:docMk/>
            <pc:sldMk cId="501048374" sldId="276"/>
            <ac:spMk id="31" creationId="{CB018317-9534-4CC6-B473-CBB745F8E98A}"/>
          </ac:spMkLst>
        </pc:spChg>
        <pc:spChg chg="mod">
          <ac:chgData name="Igor Mironiuc" userId="61dccc2f-526a-4de5-a71d-7dfd73177509" providerId="ADAL" clId="{21CBF5B1-E791-472F-A603-AD18AEF2F19C}" dt="2024-10-08T22:12:26.034" v="980" actId="1036"/>
          <ac:spMkLst>
            <pc:docMk/>
            <pc:sldMk cId="501048374" sldId="276"/>
            <ac:spMk id="32" creationId="{A25CCE84-26B6-4A64-99C4-9961C1DCA7FF}"/>
          </ac:spMkLst>
        </pc:spChg>
        <pc:picChg chg="mod">
          <ac:chgData name="Igor Mironiuc" userId="61dccc2f-526a-4de5-a71d-7dfd73177509" providerId="ADAL" clId="{21CBF5B1-E791-472F-A603-AD18AEF2F19C}" dt="2024-10-08T22:12:45.017" v="1018" actId="14100"/>
          <ac:picMkLst>
            <pc:docMk/>
            <pc:sldMk cId="501048374" sldId="276"/>
            <ac:picMk id="5" creationId="{3849C58E-0563-4B06-9455-6BDCAB9202BA}"/>
          </ac:picMkLst>
        </pc:picChg>
        <pc:picChg chg="mod">
          <ac:chgData name="Igor Mironiuc" userId="61dccc2f-526a-4de5-a71d-7dfd73177509" providerId="ADAL" clId="{21CBF5B1-E791-472F-A603-AD18AEF2F19C}" dt="2024-10-08T22:12:52.346" v="1047" actId="1038"/>
          <ac:picMkLst>
            <pc:docMk/>
            <pc:sldMk cId="501048374" sldId="276"/>
            <ac:picMk id="6" creationId="{D05C4A81-6A7E-4B7D-AFCA-50C08C75F1DA}"/>
          </ac:picMkLst>
        </pc:picChg>
        <pc:cxnChg chg="mod">
          <ac:chgData name="Igor Mironiuc" userId="61dccc2f-526a-4de5-a71d-7dfd73177509" providerId="ADAL" clId="{21CBF5B1-E791-472F-A603-AD18AEF2F19C}" dt="2024-10-08T22:12:26.034" v="980" actId="1036"/>
          <ac:cxnSpMkLst>
            <pc:docMk/>
            <pc:sldMk cId="501048374" sldId="276"/>
            <ac:cxnSpMk id="3" creationId="{877C0990-17AF-47A9-9DD3-AF4FE4F9DBB1}"/>
          </ac:cxnSpMkLst>
        </pc:cxnChg>
        <pc:cxnChg chg="mod">
          <ac:chgData name="Igor Mironiuc" userId="61dccc2f-526a-4de5-a71d-7dfd73177509" providerId="ADAL" clId="{21CBF5B1-E791-472F-A603-AD18AEF2F19C}" dt="2024-10-08T22:12:26.034" v="980" actId="1036"/>
          <ac:cxnSpMkLst>
            <pc:docMk/>
            <pc:sldMk cId="501048374" sldId="276"/>
            <ac:cxnSpMk id="11" creationId="{1C4FCE7C-2040-48B2-B63D-95942C41B628}"/>
          </ac:cxnSpMkLst>
        </pc:cxnChg>
        <pc:cxnChg chg="mod">
          <ac:chgData name="Igor Mironiuc" userId="61dccc2f-526a-4de5-a71d-7dfd73177509" providerId="ADAL" clId="{21CBF5B1-E791-472F-A603-AD18AEF2F19C}" dt="2024-10-08T22:12:26.034" v="980" actId="1036"/>
          <ac:cxnSpMkLst>
            <pc:docMk/>
            <pc:sldMk cId="501048374" sldId="276"/>
            <ac:cxnSpMk id="12" creationId="{51440C31-C0D7-4E51-B053-E1A6175A4063}"/>
          </ac:cxnSpMkLst>
        </pc:cxnChg>
        <pc:cxnChg chg="mod">
          <ac:chgData name="Igor Mironiuc" userId="61dccc2f-526a-4de5-a71d-7dfd73177509" providerId="ADAL" clId="{21CBF5B1-E791-472F-A603-AD18AEF2F19C}" dt="2024-10-08T22:12:26.034" v="980" actId="1036"/>
          <ac:cxnSpMkLst>
            <pc:docMk/>
            <pc:sldMk cId="501048374" sldId="276"/>
            <ac:cxnSpMk id="13" creationId="{43159A8E-4642-4211-BE81-E98D7B24820B}"/>
          </ac:cxnSpMkLst>
        </pc:cxnChg>
      </pc:sldChg>
      <pc:sldChg chg="addSp delSp modSp mod">
        <pc:chgData name="Igor Mironiuc" userId="61dccc2f-526a-4de5-a71d-7dfd73177509" providerId="ADAL" clId="{21CBF5B1-E791-472F-A603-AD18AEF2F19C}" dt="2024-10-08T22:27:29.512" v="1415" actId="255"/>
        <pc:sldMkLst>
          <pc:docMk/>
          <pc:sldMk cId="2519961489" sldId="277"/>
        </pc:sldMkLst>
        <pc:spChg chg="mod">
          <ac:chgData name="Igor Mironiuc" userId="61dccc2f-526a-4de5-a71d-7dfd73177509" providerId="ADAL" clId="{21CBF5B1-E791-472F-A603-AD18AEF2F19C}" dt="2024-10-08T22:27:29.512" v="1415" actId="255"/>
          <ac:spMkLst>
            <pc:docMk/>
            <pc:sldMk cId="2519961489" sldId="277"/>
            <ac:spMk id="3" creationId="{004C6303-F6C9-9BCB-D26E-C93A7E74C7A7}"/>
          </ac:spMkLst>
        </pc:spChg>
        <pc:picChg chg="del">
          <ac:chgData name="Igor Mironiuc" userId="61dccc2f-526a-4de5-a71d-7dfd73177509" providerId="ADAL" clId="{21CBF5B1-E791-472F-A603-AD18AEF2F19C}" dt="2024-10-08T22:19:15.848" v="1110" actId="478"/>
          <ac:picMkLst>
            <pc:docMk/>
            <pc:sldMk cId="2519961489" sldId="277"/>
            <ac:picMk id="5" creationId="{3849C58E-0563-4B06-9455-6BDCAB9202BA}"/>
          </ac:picMkLst>
        </pc:picChg>
        <pc:picChg chg="del">
          <ac:chgData name="Igor Mironiuc" userId="61dccc2f-526a-4de5-a71d-7dfd73177509" providerId="ADAL" clId="{21CBF5B1-E791-472F-A603-AD18AEF2F19C}" dt="2024-10-08T22:19:15.848" v="1110" actId="478"/>
          <ac:picMkLst>
            <pc:docMk/>
            <pc:sldMk cId="2519961489" sldId="277"/>
            <ac:picMk id="6" creationId="{D05C4A81-6A7E-4B7D-AFCA-50C08C75F1DA}"/>
          </ac:picMkLst>
        </pc:picChg>
        <pc:picChg chg="add mod">
          <ac:chgData name="Igor Mironiuc" userId="61dccc2f-526a-4de5-a71d-7dfd73177509" providerId="ADAL" clId="{21CBF5B1-E791-472F-A603-AD18AEF2F19C}" dt="2024-10-08T22:19:16.471" v="1111"/>
          <ac:picMkLst>
            <pc:docMk/>
            <pc:sldMk cId="2519961489" sldId="277"/>
            <ac:picMk id="9" creationId="{AC45ED7D-D422-0FAC-3F84-1120EC16B6DA}"/>
          </ac:picMkLst>
        </pc:picChg>
        <pc:picChg chg="add mod">
          <ac:chgData name="Igor Mironiuc" userId="61dccc2f-526a-4de5-a71d-7dfd73177509" providerId="ADAL" clId="{21CBF5B1-E791-472F-A603-AD18AEF2F19C}" dt="2024-10-08T22:19:16.471" v="1111"/>
          <ac:picMkLst>
            <pc:docMk/>
            <pc:sldMk cId="2519961489" sldId="277"/>
            <ac:picMk id="10" creationId="{4812A2CE-0560-6ECF-626F-4D2542D51FC8}"/>
          </ac:picMkLst>
        </pc:picChg>
      </pc:sldChg>
      <pc:sldChg chg="addSp delSp modSp mod">
        <pc:chgData name="Igor Mironiuc" userId="61dccc2f-526a-4de5-a71d-7dfd73177509" providerId="ADAL" clId="{21CBF5B1-E791-472F-A603-AD18AEF2F19C}" dt="2024-10-08T22:28:37.793" v="1422" actId="255"/>
        <pc:sldMkLst>
          <pc:docMk/>
          <pc:sldMk cId="4285161956" sldId="278"/>
        </pc:sldMkLst>
        <pc:spChg chg="mod">
          <ac:chgData name="Igor Mironiuc" userId="61dccc2f-526a-4de5-a71d-7dfd73177509" providerId="ADAL" clId="{21CBF5B1-E791-472F-A603-AD18AEF2F19C}" dt="2024-10-08T21:51:38.817" v="208" actId="1038"/>
          <ac:spMkLst>
            <pc:docMk/>
            <pc:sldMk cId="4285161956" sldId="278"/>
            <ac:spMk id="2" creationId="{9805A600-2021-27ED-16BE-F9D845E8FE94}"/>
          </ac:spMkLst>
        </pc:spChg>
        <pc:spChg chg="mod">
          <ac:chgData name="Igor Mironiuc" userId="61dccc2f-526a-4de5-a71d-7dfd73177509" providerId="ADAL" clId="{21CBF5B1-E791-472F-A603-AD18AEF2F19C}" dt="2024-10-08T21:51:38.817" v="208" actId="1038"/>
          <ac:spMkLst>
            <pc:docMk/>
            <pc:sldMk cId="4285161956" sldId="278"/>
            <ac:spMk id="4" creationId="{251D5C1D-A709-AF23-257B-601894E0BAD5}"/>
          </ac:spMkLst>
        </pc:spChg>
        <pc:spChg chg="mod">
          <ac:chgData name="Igor Mironiuc" userId="61dccc2f-526a-4de5-a71d-7dfd73177509" providerId="ADAL" clId="{21CBF5B1-E791-472F-A603-AD18AEF2F19C}" dt="2024-10-08T22:28:37.793" v="1422" actId="255"/>
          <ac:spMkLst>
            <pc:docMk/>
            <pc:sldMk cId="4285161956" sldId="278"/>
            <ac:spMk id="9" creationId="{07C7778F-3DD4-4BFD-A605-6868364E5708}"/>
          </ac:spMkLst>
        </pc:spChg>
        <pc:spChg chg="mod">
          <ac:chgData name="Igor Mironiuc" userId="61dccc2f-526a-4de5-a71d-7dfd73177509" providerId="ADAL" clId="{21CBF5B1-E791-472F-A603-AD18AEF2F19C}" dt="2024-10-08T21:51:00.973" v="181" actId="12788"/>
          <ac:spMkLst>
            <pc:docMk/>
            <pc:sldMk cId="4285161956" sldId="278"/>
            <ac:spMk id="17" creationId="{D682AC05-45B6-436E-BAA5-6EC4980AAE9E}"/>
          </ac:spMkLst>
        </pc:spChg>
        <pc:spChg chg="mod">
          <ac:chgData name="Igor Mironiuc" userId="61dccc2f-526a-4de5-a71d-7dfd73177509" providerId="ADAL" clId="{21CBF5B1-E791-472F-A603-AD18AEF2F19C}" dt="2024-10-08T21:50:51.397" v="180" actId="12788"/>
          <ac:spMkLst>
            <pc:docMk/>
            <pc:sldMk cId="4285161956" sldId="278"/>
            <ac:spMk id="22" creationId="{47ADB861-7E1F-4A42-BCBA-951F15697920}"/>
          </ac:spMkLst>
        </pc:spChg>
        <pc:spChg chg="mod">
          <ac:chgData name="Igor Mironiuc" userId="61dccc2f-526a-4de5-a71d-7dfd73177509" providerId="ADAL" clId="{21CBF5B1-E791-472F-A603-AD18AEF2F19C}" dt="2024-10-08T21:51:25.801" v="183" actId="12788"/>
          <ac:spMkLst>
            <pc:docMk/>
            <pc:sldMk cId="4285161956" sldId="278"/>
            <ac:spMk id="23" creationId="{C6ADB4F8-6F31-44F6-AF97-C4ECC6D2D03F}"/>
          </ac:spMkLst>
        </pc:spChg>
        <pc:spChg chg="mod">
          <ac:chgData name="Igor Mironiuc" userId="61dccc2f-526a-4de5-a71d-7dfd73177509" providerId="ADAL" clId="{21CBF5B1-E791-472F-A603-AD18AEF2F19C}" dt="2024-10-08T21:51:15.187" v="182" actId="12788"/>
          <ac:spMkLst>
            <pc:docMk/>
            <pc:sldMk cId="4285161956" sldId="278"/>
            <ac:spMk id="27" creationId="{25BF20BB-A49B-D23F-4AB0-E8CE3CEC05BC}"/>
          </ac:spMkLst>
        </pc:spChg>
        <pc:spChg chg="mod">
          <ac:chgData name="Igor Mironiuc" userId="61dccc2f-526a-4de5-a71d-7dfd73177509" providerId="ADAL" clId="{21CBF5B1-E791-472F-A603-AD18AEF2F19C}" dt="2024-10-08T21:51:15.187" v="182" actId="12788"/>
          <ac:spMkLst>
            <pc:docMk/>
            <pc:sldMk cId="4285161956" sldId="278"/>
            <ac:spMk id="28" creationId="{47CBA14F-F57C-7083-7BB2-7AD3F77A9D8B}"/>
          </ac:spMkLst>
        </pc:spChg>
        <pc:spChg chg="mod">
          <ac:chgData name="Igor Mironiuc" userId="61dccc2f-526a-4de5-a71d-7dfd73177509" providerId="ADAL" clId="{21CBF5B1-E791-472F-A603-AD18AEF2F19C}" dt="2024-10-08T21:51:00.973" v="181" actId="12788"/>
          <ac:spMkLst>
            <pc:docMk/>
            <pc:sldMk cId="4285161956" sldId="278"/>
            <ac:spMk id="30" creationId="{7305A6BE-D2AC-437A-BD42-7D01A550DD03}"/>
          </ac:spMkLst>
        </pc:spChg>
        <pc:spChg chg="mod">
          <ac:chgData name="Igor Mironiuc" userId="61dccc2f-526a-4de5-a71d-7dfd73177509" providerId="ADAL" clId="{21CBF5B1-E791-472F-A603-AD18AEF2F19C}" dt="2024-10-08T21:50:51.397" v="180" actId="12788"/>
          <ac:spMkLst>
            <pc:docMk/>
            <pc:sldMk cId="4285161956" sldId="278"/>
            <ac:spMk id="31" creationId="{CB018317-9534-4CC6-B473-CBB745F8E98A}"/>
          </ac:spMkLst>
        </pc:spChg>
        <pc:spChg chg="mod">
          <ac:chgData name="Igor Mironiuc" userId="61dccc2f-526a-4de5-a71d-7dfd73177509" providerId="ADAL" clId="{21CBF5B1-E791-472F-A603-AD18AEF2F19C}" dt="2024-10-08T21:51:25.801" v="183" actId="12788"/>
          <ac:spMkLst>
            <pc:docMk/>
            <pc:sldMk cId="4285161956" sldId="278"/>
            <ac:spMk id="32" creationId="{A25CCE84-26B6-4A64-99C4-9961C1DCA7FF}"/>
          </ac:spMkLst>
        </pc:spChg>
        <pc:picChg chg="add mod">
          <ac:chgData name="Igor Mironiuc" userId="61dccc2f-526a-4de5-a71d-7dfd73177509" providerId="ADAL" clId="{21CBF5B1-E791-472F-A603-AD18AEF2F19C}" dt="2024-10-08T22:13:40.596" v="1059"/>
          <ac:picMkLst>
            <pc:docMk/>
            <pc:sldMk cId="4285161956" sldId="278"/>
            <ac:picMk id="3" creationId="{2FC05851-7D30-4808-9026-CEEE705AE764}"/>
          </ac:picMkLst>
        </pc:picChg>
        <pc:picChg chg="del">
          <ac:chgData name="Igor Mironiuc" userId="61dccc2f-526a-4de5-a71d-7dfd73177509" providerId="ADAL" clId="{21CBF5B1-E791-472F-A603-AD18AEF2F19C}" dt="2024-10-08T22:13:39.552" v="1058" actId="478"/>
          <ac:picMkLst>
            <pc:docMk/>
            <pc:sldMk cId="4285161956" sldId="278"/>
            <ac:picMk id="5" creationId="{3849C58E-0563-4B06-9455-6BDCAB9202BA}"/>
          </ac:picMkLst>
        </pc:picChg>
        <pc:picChg chg="del">
          <ac:chgData name="Igor Mironiuc" userId="61dccc2f-526a-4de5-a71d-7dfd73177509" providerId="ADAL" clId="{21CBF5B1-E791-472F-A603-AD18AEF2F19C}" dt="2024-10-08T22:13:39.552" v="1058" actId="478"/>
          <ac:picMkLst>
            <pc:docMk/>
            <pc:sldMk cId="4285161956" sldId="278"/>
            <ac:picMk id="6" creationId="{D05C4A81-6A7E-4B7D-AFCA-50C08C75F1DA}"/>
          </ac:picMkLst>
        </pc:picChg>
        <pc:picChg chg="add mod">
          <ac:chgData name="Igor Mironiuc" userId="61dccc2f-526a-4de5-a71d-7dfd73177509" providerId="ADAL" clId="{21CBF5B1-E791-472F-A603-AD18AEF2F19C}" dt="2024-10-08T22:13:40.596" v="1059"/>
          <ac:picMkLst>
            <pc:docMk/>
            <pc:sldMk cId="4285161956" sldId="278"/>
            <ac:picMk id="12" creationId="{5D21F5F4-8977-28FA-9B7F-55F1B357BEEE}"/>
          </ac:picMkLst>
        </pc:picChg>
        <pc:cxnChg chg="mod">
          <ac:chgData name="Igor Mironiuc" userId="61dccc2f-526a-4de5-a71d-7dfd73177509" providerId="ADAL" clId="{21CBF5B1-E791-472F-A603-AD18AEF2F19C}" dt="2024-10-08T21:51:00.973" v="181" actId="12788"/>
          <ac:cxnSpMkLst>
            <pc:docMk/>
            <pc:sldMk cId="4285161956" sldId="278"/>
            <ac:cxnSpMk id="11" creationId="{1C4FCE7C-2040-48B2-B63D-95942C41B628}"/>
          </ac:cxnSpMkLst>
        </pc:cxnChg>
        <pc:cxnChg chg="mod">
          <ac:chgData name="Igor Mironiuc" userId="61dccc2f-526a-4de5-a71d-7dfd73177509" providerId="ADAL" clId="{21CBF5B1-E791-472F-A603-AD18AEF2F19C}" dt="2024-10-08T21:50:51.397" v="180" actId="12788"/>
          <ac:cxnSpMkLst>
            <pc:docMk/>
            <pc:sldMk cId="4285161956" sldId="278"/>
            <ac:cxnSpMk id="14" creationId="{3390FF61-E811-113E-11F8-C1235E606EF8}"/>
          </ac:cxnSpMkLst>
        </pc:cxnChg>
        <pc:cxnChg chg="mod">
          <ac:chgData name="Igor Mironiuc" userId="61dccc2f-526a-4de5-a71d-7dfd73177509" providerId="ADAL" clId="{21CBF5B1-E791-472F-A603-AD18AEF2F19C}" dt="2024-10-08T21:51:25.801" v="183" actId="12788"/>
          <ac:cxnSpMkLst>
            <pc:docMk/>
            <pc:sldMk cId="4285161956" sldId="278"/>
            <ac:cxnSpMk id="15" creationId="{6D1F3C20-9698-156F-F7C1-401DEBB7B6FD}"/>
          </ac:cxnSpMkLst>
        </pc:cxnChg>
        <pc:cxnChg chg="mod">
          <ac:chgData name="Igor Mironiuc" userId="61dccc2f-526a-4de5-a71d-7dfd73177509" providerId="ADAL" clId="{21CBF5B1-E791-472F-A603-AD18AEF2F19C}" dt="2024-10-08T21:51:38.817" v="208" actId="1038"/>
          <ac:cxnSpMkLst>
            <pc:docMk/>
            <pc:sldMk cId="4285161956" sldId="278"/>
            <ac:cxnSpMk id="16" creationId="{128DE4E4-8F78-6F58-88EB-7751076FE2AC}"/>
          </ac:cxnSpMkLst>
        </pc:cxnChg>
        <pc:cxnChg chg="mod">
          <ac:chgData name="Igor Mironiuc" userId="61dccc2f-526a-4de5-a71d-7dfd73177509" providerId="ADAL" clId="{21CBF5B1-E791-472F-A603-AD18AEF2F19C}" dt="2024-10-08T21:51:15.187" v="182" actId="12788"/>
          <ac:cxnSpMkLst>
            <pc:docMk/>
            <pc:sldMk cId="4285161956" sldId="278"/>
            <ac:cxnSpMk id="29" creationId="{E2A2F818-A56C-E388-BE13-68340F102EB3}"/>
          </ac:cxnSpMkLst>
        </pc:cxnChg>
      </pc:sldChg>
      <pc:sldChg chg="addSp delSp modSp mod">
        <pc:chgData name="Igor Mironiuc" userId="61dccc2f-526a-4de5-a71d-7dfd73177509" providerId="ADAL" clId="{21CBF5B1-E791-472F-A603-AD18AEF2F19C}" dt="2024-10-08T22:31:18.864" v="1480" actId="1035"/>
        <pc:sldMkLst>
          <pc:docMk/>
          <pc:sldMk cId="3801206034" sldId="279"/>
        </pc:sldMkLst>
        <pc:graphicFrameChg chg="add mod modGraphic">
          <ac:chgData name="Igor Mironiuc" userId="61dccc2f-526a-4de5-a71d-7dfd73177509" providerId="ADAL" clId="{21CBF5B1-E791-472F-A603-AD18AEF2F19C}" dt="2024-10-08T22:31:18.864" v="1480" actId="1035"/>
          <ac:graphicFrameMkLst>
            <pc:docMk/>
            <pc:sldMk cId="3801206034" sldId="279"/>
            <ac:graphicFrameMk id="2" creationId="{F2B86306-F794-D5E1-7536-A4848CD959BA}"/>
          </ac:graphicFrameMkLst>
        </pc:graphicFrameChg>
        <pc:graphicFrameChg chg="del">
          <ac:chgData name="Igor Mironiuc" userId="61dccc2f-526a-4de5-a71d-7dfd73177509" providerId="ADAL" clId="{21CBF5B1-E791-472F-A603-AD18AEF2F19C}" dt="2024-10-08T21:39:28.680" v="65" actId="478"/>
          <ac:graphicFrameMkLst>
            <pc:docMk/>
            <pc:sldMk cId="3801206034" sldId="279"/>
            <ac:graphicFrameMk id="5" creationId="{E7414143-70F4-46A3-B84B-2CD32A44D369}"/>
          </ac:graphicFrameMkLst>
        </pc:graphicFrameChg>
        <pc:graphicFrameChg chg="add mod">
          <ac:chgData name="Igor Mironiuc" userId="61dccc2f-526a-4de5-a71d-7dfd73177509" providerId="ADAL" clId="{21CBF5B1-E791-472F-A603-AD18AEF2F19C}" dt="2024-10-08T22:30:36.455" v="1432" actId="113"/>
          <ac:graphicFrameMkLst>
            <pc:docMk/>
            <pc:sldMk cId="3801206034" sldId="279"/>
            <ac:graphicFrameMk id="6" creationId="{D8612ABB-3EEA-2CB8-3A26-7A2B1A2C9013}"/>
          </ac:graphicFrameMkLst>
        </pc:graphicFrameChg>
        <pc:picChg chg="add mod">
          <ac:chgData name="Igor Mironiuc" userId="61dccc2f-526a-4de5-a71d-7dfd73177509" providerId="ADAL" clId="{21CBF5B1-E791-472F-A603-AD18AEF2F19C}" dt="2024-10-08T22:14:44.164" v="1076"/>
          <ac:picMkLst>
            <pc:docMk/>
            <pc:sldMk cId="3801206034" sldId="279"/>
            <ac:picMk id="7" creationId="{D46D57C2-01E3-1401-0611-3F96B78F3D9C}"/>
          </ac:picMkLst>
        </pc:picChg>
        <pc:picChg chg="add mod">
          <ac:chgData name="Igor Mironiuc" userId="61dccc2f-526a-4de5-a71d-7dfd73177509" providerId="ADAL" clId="{21CBF5B1-E791-472F-A603-AD18AEF2F19C}" dt="2024-10-08T22:14:44.164" v="1076"/>
          <ac:picMkLst>
            <pc:docMk/>
            <pc:sldMk cId="3801206034" sldId="279"/>
            <ac:picMk id="8" creationId="{32BDD2F6-AF82-FD57-C109-4415D6C09B25}"/>
          </ac:picMkLst>
        </pc:picChg>
        <pc:picChg chg="del">
          <ac:chgData name="Igor Mironiuc" userId="61dccc2f-526a-4de5-a71d-7dfd73177509" providerId="ADAL" clId="{21CBF5B1-E791-472F-A603-AD18AEF2F19C}" dt="2024-10-08T22:14:42.871" v="1075" actId="478"/>
          <ac:picMkLst>
            <pc:docMk/>
            <pc:sldMk cId="3801206034" sldId="279"/>
            <ac:picMk id="14" creationId="{BC6B4D59-9A2D-4B71-9AAD-CACC62FBB58A}"/>
          </ac:picMkLst>
        </pc:picChg>
        <pc:picChg chg="del">
          <ac:chgData name="Igor Mironiuc" userId="61dccc2f-526a-4de5-a71d-7dfd73177509" providerId="ADAL" clId="{21CBF5B1-E791-472F-A603-AD18AEF2F19C}" dt="2024-10-08T22:14:42.871" v="1075" actId="478"/>
          <ac:picMkLst>
            <pc:docMk/>
            <pc:sldMk cId="3801206034" sldId="279"/>
            <ac:picMk id="16" creationId="{8F3E1186-01F9-4D5B-AEB2-E53860A44733}"/>
          </ac:picMkLst>
        </pc:picChg>
      </pc:sldChg>
      <pc:sldChg chg="addSp delSp modSp">
        <pc:chgData name="Igor Mironiuc" userId="61dccc2f-526a-4de5-a71d-7dfd73177509" providerId="ADAL" clId="{21CBF5B1-E791-472F-A603-AD18AEF2F19C}" dt="2024-10-08T22:27:42.693" v="1417" actId="255"/>
        <pc:sldMkLst>
          <pc:docMk/>
          <pc:sldMk cId="0" sldId="283"/>
        </pc:sldMkLst>
        <pc:spChg chg="mod">
          <ac:chgData name="Igor Mironiuc" userId="61dccc2f-526a-4de5-a71d-7dfd73177509" providerId="ADAL" clId="{21CBF5B1-E791-472F-A603-AD18AEF2F19C}" dt="2024-10-08T22:27:42.693" v="1417" actId="255"/>
          <ac:spMkLst>
            <pc:docMk/>
            <pc:sldMk cId="0" sldId="283"/>
            <ac:spMk id="31751" creationId="{8C716D82-28B4-34BF-48F0-0A23BFFF99C9}"/>
          </ac:spMkLst>
        </pc:spChg>
        <pc:picChg chg="add mod">
          <ac:chgData name="Igor Mironiuc" userId="61dccc2f-526a-4de5-a71d-7dfd73177509" providerId="ADAL" clId="{21CBF5B1-E791-472F-A603-AD18AEF2F19C}" dt="2024-10-08T22:19:29.824" v="1115"/>
          <ac:picMkLst>
            <pc:docMk/>
            <pc:sldMk cId="0" sldId="283"/>
            <ac:picMk id="2" creationId="{D9D04EAD-F362-1D8F-0492-D5D17DD7BF48}"/>
          </ac:picMkLst>
        </pc:picChg>
        <pc:picChg chg="add mod">
          <ac:chgData name="Igor Mironiuc" userId="61dccc2f-526a-4de5-a71d-7dfd73177509" providerId="ADAL" clId="{21CBF5B1-E791-472F-A603-AD18AEF2F19C}" dt="2024-10-08T22:19:29.824" v="1115"/>
          <ac:picMkLst>
            <pc:docMk/>
            <pc:sldMk cId="0" sldId="283"/>
            <ac:picMk id="3" creationId="{A6729879-FC7E-9C67-6A94-7D065959852C}"/>
          </ac:picMkLst>
        </pc:picChg>
        <pc:picChg chg="del">
          <ac:chgData name="Igor Mironiuc" userId="61dccc2f-526a-4de5-a71d-7dfd73177509" providerId="ADAL" clId="{21CBF5B1-E791-472F-A603-AD18AEF2F19C}" dt="2024-10-08T22:19:29.169" v="1114" actId="478"/>
          <ac:picMkLst>
            <pc:docMk/>
            <pc:sldMk cId="0" sldId="283"/>
            <ac:picMk id="31746" creationId="{51A93BE5-66B1-C522-7B7E-E936E465E09E}"/>
          </ac:picMkLst>
        </pc:picChg>
        <pc:picChg chg="del">
          <ac:chgData name="Igor Mironiuc" userId="61dccc2f-526a-4de5-a71d-7dfd73177509" providerId="ADAL" clId="{21CBF5B1-E791-472F-A603-AD18AEF2F19C}" dt="2024-10-08T22:19:29.169" v="1114" actId="478"/>
          <ac:picMkLst>
            <pc:docMk/>
            <pc:sldMk cId="0" sldId="283"/>
            <ac:picMk id="31747" creationId="{ED936FF0-496F-BC69-9291-4703FB8D1215}"/>
          </ac:picMkLst>
        </pc:picChg>
      </pc:sldChg>
      <pc:sldChg chg="modSp mod">
        <pc:chgData name="Igor Mironiuc" userId="61dccc2f-526a-4de5-a71d-7dfd73177509" providerId="ADAL" clId="{21CBF5B1-E791-472F-A603-AD18AEF2F19C}" dt="2024-10-08T22:33:12.165" v="1485" actId="6549"/>
        <pc:sldMkLst>
          <pc:docMk/>
          <pc:sldMk cId="0" sldId="286"/>
        </pc:sldMkLst>
        <pc:spChg chg="mod">
          <ac:chgData name="Igor Mironiuc" userId="61dccc2f-526a-4de5-a71d-7dfd73177509" providerId="ADAL" clId="{21CBF5B1-E791-472F-A603-AD18AEF2F19C}" dt="2024-10-08T22:33:12.165" v="1485" actId="6549"/>
          <ac:spMkLst>
            <pc:docMk/>
            <pc:sldMk cId="0" sldId="286"/>
            <ac:spMk id="5126" creationId="{E45837FE-E114-5D48-AB82-870354C2D96A}"/>
          </ac:spMkLst>
        </pc:spChg>
      </pc:sldChg>
      <pc:sldChg chg="addSp delSp modSp mod">
        <pc:chgData name="Igor Mironiuc" userId="61dccc2f-526a-4de5-a71d-7dfd73177509" providerId="ADAL" clId="{21CBF5B1-E791-472F-A603-AD18AEF2F19C}" dt="2024-10-08T22:18:12.923" v="1107" actId="1076"/>
        <pc:sldMkLst>
          <pc:docMk/>
          <pc:sldMk cId="0" sldId="287"/>
        </pc:sldMkLst>
        <pc:spChg chg="mod">
          <ac:chgData name="Igor Mironiuc" userId="61dccc2f-526a-4de5-a71d-7dfd73177509" providerId="ADAL" clId="{21CBF5B1-E791-472F-A603-AD18AEF2F19C}" dt="2024-10-08T22:17:01.335" v="1092" actId="1076"/>
          <ac:spMkLst>
            <pc:docMk/>
            <pc:sldMk cId="0" sldId="287"/>
            <ac:spMk id="2" creationId="{B8D79C5D-348A-63CE-9535-CE2397B25164}"/>
          </ac:spMkLst>
        </pc:spChg>
        <pc:spChg chg="add mod">
          <ac:chgData name="Igor Mironiuc" userId="61dccc2f-526a-4de5-a71d-7dfd73177509" providerId="ADAL" clId="{21CBF5B1-E791-472F-A603-AD18AEF2F19C}" dt="2024-10-08T22:17:53.685" v="1103" actId="1076"/>
          <ac:spMkLst>
            <pc:docMk/>
            <pc:sldMk cId="0" sldId="287"/>
            <ac:spMk id="6" creationId="{B48A1336-57EB-CD9C-499A-2A127736D40C}"/>
          </ac:spMkLst>
        </pc:spChg>
        <pc:spChg chg="add mod">
          <ac:chgData name="Igor Mironiuc" userId="61dccc2f-526a-4de5-a71d-7dfd73177509" providerId="ADAL" clId="{21CBF5B1-E791-472F-A603-AD18AEF2F19C}" dt="2024-10-08T22:18:12.923" v="1107" actId="1076"/>
          <ac:spMkLst>
            <pc:docMk/>
            <pc:sldMk cId="0" sldId="287"/>
            <ac:spMk id="8" creationId="{F2FA4C75-2B52-16BE-EBFC-3FC31EF19254}"/>
          </ac:spMkLst>
        </pc:spChg>
        <pc:picChg chg="add mod">
          <ac:chgData name="Igor Mironiuc" userId="61dccc2f-526a-4de5-a71d-7dfd73177509" providerId="ADAL" clId="{21CBF5B1-E791-472F-A603-AD18AEF2F19C}" dt="2024-10-08T22:15:13.586" v="1083"/>
          <ac:picMkLst>
            <pc:docMk/>
            <pc:sldMk cId="0" sldId="287"/>
            <ac:picMk id="4" creationId="{04651708-11A5-4E70-A1A7-4D55BCA60F23}"/>
          </ac:picMkLst>
        </pc:picChg>
        <pc:picChg chg="add mod">
          <ac:chgData name="Igor Mironiuc" userId="61dccc2f-526a-4de5-a71d-7dfd73177509" providerId="ADAL" clId="{21CBF5B1-E791-472F-A603-AD18AEF2F19C}" dt="2024-10-08T22:15:13.586" v="1083"/>
          <ac:picMkLst>
            <pc:docMk/>
            <pc:sldMk cId="0" sldId="287"/>
            <ac:picMk id="5" creationId="{AC12500F-76EC-28F4-C9CF-C7745B38F4EF}"/>
          </ac:picMkLst>
        </pc:picChg>
        <pc:picChg chg="del">
          <ac:chgData name="Igor Mironiuc" userId="61dccc2f-526a-4de5-a71d-7dfd73177509" providerId="ADAL" clId="{21CBF5B1-E791-472F-A603-AD18AEF2F19C}" dt="2024-10-08T22:15:11.800" v="1082" actId="478"/>
          <ac:picMkLst>
            <pc:docMk/>
            <pc:sldMk cId="0" sldId="287"/>
            <ac:picMk id="3074" creationId="{FA4DDDA4-A1BB-9465-B61E-B7EA92AF9F22}"/>
          </ac:picMkLst>
        </pc:picChg>
        <pc:picChg chg="del">
          <ac:chgData name="Igor Mironiuc" userId="61dccc2f-526a-4de5-a71d-7dfd73177509" providerId="ADAL" clId="{21CBF5B1-E791-472F-A603-AD18AEF2F19C}" dt="2024-10-08T22:15:11.800" v="1082" actId="478"/>
          <ac:picMkLst>
            <pc:docMk/>
            <pc:sldMk cId="0" sldId="287"/>
            <ac:picMk id="3075" creationId="{EF7633A3-8E8E-83F8-EC6F-710BFA924F17}"/>
          </ac:picMkLst>
        </pc:picChg>
      </pc:sldChg>
      <pc:sldChg chg="addSp delSp modSp mod">
        <pc:chgData name="Igor Mironiuc" userId="61dccc2f-526a-4de5-a71d-7dfd73177509" providerId="ADAL" clId="{21CBF5B1-E791-472F-A603-AD18AEF2F19C}" dt="2024-10-08T22:42:22.609" v="1637" actId="20577"/>
        <pc:sldMkLst>
          <pc:docMk/>
          <pc:sldMk cId="0" sldId="297"/>
        </pc:sldMkLst>
        <pc:spChg chg="add mod">
          <ac:chgData name="Igor Mironiuc" userId="61dccc2f-526a-4de5-a71d-7dfd73177509" providerId="ADAL" clId="{21CBF5B1-E791-472F-A603-AD18AEF2F19C}" dt="2024-10-08T22:38:59.305" v="1540"/>
          <ac:spMkLst>
            <pc:docMk/>
            <pc:sldMk cId="0" sldId="297"/>
            <ac:spMk id="3" creationId="{FC198A01-CDAA-150E-E3C5-F1115406273A}"/>
          </ac:spMkLst>
        </pc:spChg>
        <pc:spChg chg="add mod">
          <ac:chgData name="Igor Mironiuc" userId="61dccc2f-526a-4de5-a71d-7dfd73177509" providerId="ADAL" clId="{21CBF5B1-E791-472F-A603-AD18AEF2F19C}" dt="2024-10-08T22:41:54.244" v="1634" actId="20577"/>
          <ac:spMkLst>
            <pc:docMk/>
            <pc:sldMk cId="0" sldId="297"/>
            <ac:spMk id="4" creationId="{247B76A0-E58F-CEFF-1D14-9937EC58080A}"/>
          </ac:spMkLst>
        </pc:spChg>
        <pc:spChg chg="add mod">
          <ac:chgData name="Igor Mironiuc" userId="61dccc2f-526a-4de5-a71d-7dfd73177509" providerId="ADAL" clId="{21CBF5B1-E791-472F-A603-AD18AEF2F19C}" dt="2024-10-08T22:42:22.609" v="1637" actId="20577"/>
          <ac:spMkLst>
            <pc:docMk/>
            <pc:sldMk cId="0" sldId="297"/>
            <ac:spMk id="5" creationId="{1DF58648-1B49-BA38-17E0-A38675070EDC}"/>
          </ac:spMkLst>
        </pc:spChg>
        <pc:spChg chg="add mod">
          <ac:chgData name="Igor Mironiuc" userId="61dccc2f-526a-4de5-a71d-7dfd73177509" providerId="ADAL" clId="{21CBF5B1-E791-472F-A603-AD18AEF2F19C}" dt="2024-10-08T22:42:19.764" v="1636" actId="20577"/>
          <ac:spMkLst>
            <pc:docMk/>
            <pc:sldMk cId="0" sldId="297"/>
            <ac:spMk id="6" creationId="{4A24DC61-8AFD-3667-B0BE-4595F7C772D1}"/>
          </ac:spMkLst>
        </pc:spChg>
        <pc:spChg chg="del mod">
          <ac:chgData name="Igor Mironiuc" userId="61dccc2f-526a-4de5-a71d-7dfd73177509" providerId="ADAL" clId="{21CBF5B1-E791-472F-A603-AD18AEF2F19C}" dt="2024-10-08T22:41:43.512" v="1633" actId="478"/>
          <ac:spMkLst>
            <pc:docMk/>
            <pc:sldMk cId="0" sldId="297"/>
            <ac:spMk id="35842" creationId="{A7B1CA23-BCA5-58DA-6BC3-084F34BA418F}"/>
          </ac:spMkLst>
        </pc:spChg>
      </pc:sldChg>
      <pc:sldChg chg="modSp mod">
        <pc:chgData name="Igor Mironiuc" userId="61dccc2f-526a-4de5-a71d-7dfd73177509" providerId="ADAL" clId="{21CBF5B1-E791-472F-A603-AD18AEF2F19C}" dt="2024-10-08T22:43:15.361" v="1642" actId="207"/>
        <pc:sldMkLst>
          <pc:docMk/>
          <pc:sldMk cId="0" sldId="301"/>
        </pc:sldMkLst>
        <pc:spChg chg="mod">
          <ac:chgData name="Igor Mironiuc" userId="61dccc2f-526a-4de5-a71d-7dfd73177509" providerId="ADAL" clId="{21CBF5B1-E791-472F-A603-AD18AEF2F19C}" dt="2024-10-08T22:43:15.361" v="1642" actId="207"/>
          <ac:spMkLst>
            <pc:docMk/>
            <pc:sldMk cId="0" sldId="301"/>
            <ac:spMk id="2053" creationId="{F0BBD041-A054-DF05-FF66-FBE148E44429}"/>
          </ac:spMkLst>
        </pc:spChg>
        <pc:spChg chg="mod">
          <ac:chgData name="Igor Mironiuc" userId="61dccc2f-526a-4de5-a71d-7dfd73177509" providerId="ADAL" clId="{21CBF5B1-E791-472F-A603-AD18AEF2F19C}" dt="2024-10-08T22:32:54.162" v="1484" actId="207"/>
          <ac:spMkLst>
            <pc:docMk/>
            <pc:sldMk cId="0" sldId="301"/>
            <ac:spMk id="2055" creationId="{59442B22-A8A3-B7D0-0659-6AB4CA544AEB}"/>
          </ac:spMkLst>
        </pc:spChg>
      </pc:sldChg>
      <pc:sldChg chg="addSp delSp modSp">
        <pc:chgData name="Igor Mironiuc" userId="61dccc2f-526a-4de5-a71d-7dfd73177509" providerId="ADAL" clId="{21CBF5B1-E791-472F-A603-AD18AEF2F19C}" dt="2024-10-08T22:27:35.298" v="1416" actId="255"/>
        <pc:sldMkLst>
          <pc:docMk/>
          <pc:sldMk cId="0" sldId="302"/>
        </pc:sldMkLst>
        <pc:spChg chg="mod">
          <ac:chgData name="Igor Mironiuc" userId="61dccc2f-526a-4de5-a71d-7dfd73177509" providerId="ADAL" clId="{21CBF5B1-E791-472F-A603-AD18AEF2F19C}" dt="2024-10-08T22:27:35.298" v="1416" actId="255"/>
          <ac:spMkLst>
            <pc:docMk/>
            <pc:sldMk cId="0" sldId="302"/>
            <ac:spMk id="30727" creationId="{8988FD26-CDEF-BD85-15A6-304ACD9DB483}"/>
          </ac:spMkLst>
        </pc:spChg>
        <pc:picChg chg="add mod">
          <ac:chgData name="Igor Mironiuc" userId="61dccc2f-526a-4de5-a71d-7dfd73177509" providerId="ADAL" clId="{21CBF5B1-E791-472F-A603-AD18AEF2F19C}" dt="2024-10-08T22:19:24.849" v="1113"/>
          <ac:picMkLst>
            <pc:docMk/>
            <pc:sldMk cId="0" sldId="302"/>
            <ac:picMk id="2" creationId="{649A4EB0-E75F-F947-A136-2A11E078DE3F}"/>
          </ac:picMkLst>
        </pc:picChg>
        <pc:picChg chg="add mod">
          <ac:chgData name="Igor Mironiuc" userId="61dccc2f-526a-4de5-a71d-7dfd73177509" providerId="ADAL" clId="{21CBF5B1-E791-472F-A603-AD18AEF2F19C}" dt="2024-10-08T22:19:24.849" v="1113"/>
          <ac:picMkLst>
            <pc:docMk/>
            <pc:sldMk cId="0" sldId="302"/>
            <ac:picMk id="3" creationId="{B263A946-A638-7847-8A17-80378F8DBD99}"/>
          </ac:picMkLst>
        </pc:picChg>
        <pc:picChg chg="del">
          <ac:chgData name="Igor Mironiuc" userId="61dccc2f-526a-4de5-a71d-7dfd73177509" providerId="ADAL" clId="{21CBF5B1-E791-472F-A603-AD18AEF2F19C}" dt="2024-10-08T22:19:23.855" v="1112" actId="478"/>
          <ac:picMkLst>
            <pc:docMk/>
            <pc:sldMk cId="0" sldId="302"/>
            <ac:picMk id="30722" creationId="{2AAC80C4-8E2B-97E4-779D-8785664E7D47}"/>
          </ac:picMkLst>
        </pc:picChg>
        <pc:picChg chg="del">
          <ac:chgData name="Igor Mironiuc" userId="61dccc2f-526a-4de5-a71d-7dfd73177509" providerId="ADAL" clId="{21CBF5B1-E791-472F-A603-AD18AEF2F19C}" dt="2024-10-08T22:19:23.855" v="1112" actId="478"/>
          <ac:picMkLst>
            <pc:docMk/>
            <pc:sldMk cId="0" sldId="302"/>
            <ac:picMk id="30723" creationId="{8CCCA3F4-028F-6D96-D8B4-AA731C84232A}"/>
          </ac:picMkLst>
        </pc:picChg>
      </pc:sldChg>
      <pc:sldChg chg="addSp delSp modSp">
        <pc:chgData name="Igor Mironiuc" userId="61dccc2f-526a-4de5-a71d-7dfd73177509" providerId="ADAL" clId="{21CBF5B1-E791-472F-A603-AD18AEF2F19C}" dt="2024-10-08T22:19:54.347" v="1121"/>
        <pc:sldMkLst>
          <pc:docMk/>
          <pc:sldMk cId="2579254960" sldId="304"/>
        </pc:sldMkLst>
        <pc:picChg chg="add mod">
          <ac:chgData name="Igor Mironiuc" userId="61dccc2f-526a-4de5-a71d-7dfd73177509" providerId="ADAL" clId="{21CBF5B1-E791-472F-A603-AD18AEF2F19C}" dt="2024-10-08T22:19:54.347" v="1121"/>
          <ac:picMkLst>
            <pc:docMk/>
            <pc:sldMk cId="2579254960" sldId="304"/>
            <ac:picMk id="4" creationId="{9A8404B7-3A05-8687-C70E-E32E239C439D}"/>
          </ac:picMkLst>
        </pc:picChg>
        <pc:picChg chg="add mod">
          <ac:chgData name="Igor Mironiuc" userId="61dccc2f-526a-4de5-a71d-7dfd73177509" providerId="ADAL" clId="{21CBF5B1-E791-472F-A603-AD18AEF2F19C}" dt="2024-10-08T22:19:54.347" v="1121"/>
          <ac:picMkLst>
            <pc:docMk/>
            <pc:sldMk cId="2579254960" sldId="304"/>
            <ac:picMk id="5" creationId="{C38ABD75-9FCE-EC22-18C4-A795AF73941E}"/>
          </ac:picMkLst>
        </pc:picChg>
        <pc:picChg chg="del">
          <ac:chgData name="Igor Mironiuc" userId="61dccc2f-526a-4de5-a71d-7dfd73177509" providerId="ADAL" clId="{21CBF5B1-E791-472F-A603-AD18AEF2F19C}" dt="2024-10-08T22:19:53.715" v="1120" actId="478"/>
          <ac:picMkLst>
            <pc:docMk/>
            <pc:sldMk cId="2579254960" sldId="304"/>
            <ac:picMk id="4098" creationId="{5C0FE4CB-D799-845F-455F-2A9B0097084A}"/>
          </ac:picMkLst>
        </pc:picChg>
        <pc:picChg chg="del">
          <ac:chgData name="Igor Mironiuc" userId="61dccc2f-526a-4de5-a71d-7dfd73177509" providerId="ADAL" clId="{21CBF5B1-E791-472F-A603-AD18AEF2F19C}" dt="2024-10-08T22:19:53.715" v="1120" actId="478"/>
          <ac:picMkLst>
            <pc:docMk/>
            <pc:sldMk cId="2579254960" sldId="304"/>
            <ac:picMk id="4099" creationId="{E29A2B0C-07D2-FC01-A703-A27E01D1C758}"/>
          </ac:picMkLst>
        </pc:picChg>
      </pc:sldChg>
      <pc:sldChg chg="addSp delSp modSp">
        <pc:chgData name="Igor Mironiuc" userId="61dccc2f-526a-4de5-a71d-7dfd73177509" providerId="ADAL" clId="{21CBF5B1-E791-472F-A603-AD18AEF2F19C}" dt="2024-10-08T22:20:05.759" v="1125"/>
        <pc:sldMkLst>
          <pc:docMk/>
          <pc:sldMk cId="2242065418" sldId="305"/>
        </pc:sldMkLst>
        <pc:picChg chg="add mod">
          <ac:chgData name="Igor Mironiuc" userId="61dccc2f-526a-4de5-a71d-7dfd73177509" providerId="ADAL" clId="{21CBF5B1-E791-472F-A603-AD18AEF2F19C}" dt="2024-10-08T22:20:05.759" v="1125"/>
          <ac:picMkLst>
            <pc:docMk/>
            <pc:sldMk cId="2242065418" sldId="305"/>
            <ac:picMk id="2" creationId="{A72BA0E3-525D-34A3-753F-1C305A377003}"/>
          </ac:picMkLst>
        </pc:picChg>
        <pc:picChg chg="add mod">
          <ac:chgData name="Igor Mironiuc" userId="61dccc2f-526a-4de5-a71d-7dfd73177509" providerId="ADAL" clId="{21CBF5B1-E791-472F-A603-AD18AEF2F19C}" dt="2024-10-08T22:20:05.759" v="1125"/>
          <ac:picMkLst>
            <pc:docMk/>
            <pc:sldMk cId="2242065418" sldId="305"/>
            <ac:picMk id="4" creationId="{497AAD90-6324-6C6C-56D9-909D0B640674}"/>
          </ac:picMkLst>
        </pc:picChg>
        <pc:picChg chg="del">
          <ac:chgData name="Igor Mironiuc" userId="61dccc2f-526a-4de5-a71d-7dfd73177509" providerId="ADAL" clId="{21CBF5B1-E791-472F-A603-AD18AEF2F19C}" dt="2024-10-08T22:20:05.112" v="1124" actId="478"/>
          <ac:picMkLst>
            <pc:docMk/>
            <pc:sldMk cId="2242065418" sldId="305"/>
            <ac:picMk id="4098" creationId="{5C0FE4CB-D799-845F-455F-2A9B0097084A}"/>
          </ac:picMkLst>
        </pc:picChg>
        <pc:picChg chg="del">
          <ac:chgData name="Igor Mironiuc" userId="61dccc2f-526a-4de5-a71d-7dfd73177509" providerId="ADAL" clId="{21CBF5B1-E791-472F-A603-AD18AEF2F19C}" dt="2024-10-08T22:20:05.112" v="1124" actId="478"/>
          <ac:picMkLst>
            <pc:docMk/>
            <pc:sldMk cId="2242065418" sldId="305"/>
            <ac:picMk id="4099" creationId="{E29A2B0C-07D2-FC01-A703-A27E01D1C758}"/>
          </ac:picMkLst>
        </pc:picChg>
      </pc:sldChg>
      <pc:sldChg chg="addSp delSp modSp">
        <pc:chgData name="Igor Mironiuc" userId="61dccc2f-526a-4de5-a71d-7dfd73177509" providerId="ADAL" clId="{21CBF5B1-E791-472F-A603-AD18AEF2F19C}" dt="2024-10-08T22:19:48.245" v="1119"/>
        <pc:sldMkLst>
          <pc:docMk/>
          <pc:sldMk cId="666943157" sldId="308"/>
        </pc:sldMkLst>
        <pc:picChg chg="add mod">
          <ac:chgData name="Igor Mironiuc" userId="61dccc2f-526a-4de5-a71d-7dfd73177509" providerId="ADAL" clId="{21CBF5B1-E791-472F-A603-AD18AEF2F19C}" dt="2024-10-08T22:19:48.245" v="1119"/>
          <ac:picMkLst>
            <pc:docMk/>
            <pc:sldMk cId="666943157" sldId="308"/>
            <ac:picMk id="4" creationId="{62D93D98-FEC1-1561-FD1F-16B0B381393F}"/>
          </ac:picMkLst>
        </pc:picChg>
        <pc:picChg chg="add mod">
          <ac:chgData name="Igor Mironiuc" userId="61dccc2f-526a-4de5-a71d-7dfd73177509" providerId="ADAL" clId="{21CBF5B1-E791-472F-A603-AD18AEF2F19C}" dt="2024-10-08T22:19:48.245" v="1119"/>
          <ac:picMkLst>
            <pc:docMk/>
            <pc:sldMk cId="666943157" sldId="308"/>
            <ac:picMk id="5" creationId="{9C381336-7C79-C467-2D34-A355014C1C98}"/>
          </ac:picMkLst>
        </pc:picChg>
        <pc:picChg chg="del">
          <ac:chgData name="Igor Mironiuc" userId="61dccc2f-526a-4de5-a71d-7dfd73177509" providerId="ADAL" clId="{21CBF5B1-E791-472F-A603-AD18AEF2F19C}" dt="2024-10-08T22:19:46.835" v="1118" actId="478"/>
          <ac:picMkLst>
            <pc:docMk/>
            <pc:sldMk cId="666943157" sldId="308"/>
            <ac:picMk id="4098" creationId="{5C0FE4CB-D799-845F-455F-2A9B0097084A}"/>
          </ac:picMkLst>
        </pc:picChg>
        <pc:picChg chg="del">
          <ac:chgData name="Igor Mironiuc" userId="61dccc2f-526a-4de5-a71d-7dfd73177509" providerId="ADAL" clId="{21CBF5B1-E791-472F-A603-AD18AEF2F19C}" dt="2024-10-08T22:19:46.835" v="1118" actId="478"/>
          <ac:picMkLst>
            <pc:docMk/>
            <pc:sldMk cId="666943157" sldId="308"/>
            <ac:picMk id="4099" creationId="{E29A2B0C-07D2-FC01-A703-A27E01D1C758}"/>
          </ac:picMkLst>
        </pc:picChg>
      </pc:sldChg>
      <pc:sldChg chg="modSp mod">
        <pc:chgData name="Igor Mironiuc" userId="61dccc2f-526a-4de5-a71d-7dfd73177509" providerId="ADAL" clId="{21CBF5B1-E791-472F-A603-AD18AEF2F19C}" dt="2024-10-08T22:35:47.361" v="1524" actId="179"/>
        <pc:sldMkLst>
          <pc:docMk/>
          <pc:sldMk cId="3400093497" sldId="309"/>
        </pc:sldMkLst>
        <pc:graphicFrameChg chg="modGraphic">
          <ac:chgData name="Igor Mironiuc" userId="61dccc2f-526a-4de5-a71d-7dfd73177509" providerId="ADAL" clId="{21CBF5B1-E791-472F-A603-AD18AEF2F19C}" dt="2024-10-08T22:35:47.361" v="1524" actId="179"/>
          <ac:graphicFrameMkLst>
            <pc:docMk/>
            <pc:sldMk cId="3400093497" sldId="309"/>
            <ac:graphicFrameMk id="8" creationId="{134DB1A6-1C30-CB12-F34A-F6A239899DC4}"/>
          </ac:graphicFrameMkLst>
        </pc:graphicFrameChg>
      </pc:sldChg>
      <pc:sldChg chg="addSp delSp modSp mod">
        <pc:chgData name="Igor Mironiuc" userId="61dccc2f-526a-4de5-a71d-7dfd73177509" providerId="ADAL" clId="{21CBF5B1-E791-472F-A603-AD18AEF2F19C}" dt="2024-10-08T22:28:29.338" v="1421" actId="255"/>
        <pc:sldMkLst>
          <pc:docMk/>
          <pc:sldMk cId="714017024" sldId="310"/>
        </pc:sldMkLst>
        <pc:spChg chg="mod">
          <ac:chgData name="Igor Mironiuc" userId="61dccc2f-526a-4de5-a71d-7dfd73177509" providerId="ADAL" clId="{21CBF5B1-E791-472F-A603-AD18AEF2F19C}" dt="2024-10-08T22:28:29.338" v="1421" actId="255"/>
          <ac:spMkLst>
            <pc:docMk/>
            <pc:sldMk cId="714017024" sldId="310"/>
            <ac:spMk id="9" creationId="{07C7778F-3DD4-4BFD-A605-6868364E5708}"/>
          </ac:spMkLst>
        </pc:spChg>
        <pc:spChg chg="mod">
          <ac:chgData name="Igor Mironiuc" userId="61dccc2f-526a-4de5-a71d-7dfd73177509" providerId="ADAL" clId="{21CBF5B1-E791-472F-A603-AD18AEF2F19C}" dt="2024-10-08T22:26:01.577" v="1409" actId="255"/>
          <ac:spMkLst>
            <pc:docMk/>
            <pc:sldMk cId="714017024" sldId="310"/>
            <ac:spMk id="24" creationId="{ED55418D-BB54-552E-A2BC-78C9601F2F21}"/>
          </ac:spMkLst>
        </pc:spChg>
        <pc:spChg chg="mod">
          <ac:chgData name="Igor Mironiuc" userId="61dccc2f-526a-4de5-a71d-7dfd73177509" providerId="ADAL" clId="{21CBF5B1-E791-472F-A603-AD18AEF2F19C}" dt="2024-10-08T22:26:01.577" v="1409" actId="255"/>
          <ac:spMkLst>
            <pc:docMk/>
            <pc:sldMk cId="714017024" sldId="310"/>
            <ac:spMk id="25" creationId="{E433AA0B-8127-AA7B-B2E7-8917E0746D21}"/>
          </ac:spMkLst>
        </pc:spChg>
        <pc:spChg chg="mod">
          <ac:chgData name="Igor Mironiuc" userId="61dccc2f-526a-4de5-a71d-7dfd73177509" providerId="ADAL" clId="{21CBF5B1-E791-472F-A603-AD18AEF2F19C}" dt="2024-10-08T22:26:01.577" v="1409" actId="255"/>
          <ac:spMkLst>
            <pc:docMk/>
            <pc:sldMk cId="714017024" sldId="310"/>
            <ac:spMk id="26" creationId="{2CC5E762-2412-64C2-6941-F1A308E2A0C9}"/>
          </ac:spMkLst>
        </pc:spChg>
        <pc:spChg chg="mod">
          <ac:chgData name="Igor Mironiuc" userId="61dccc2f-526a-4de5-a71d-7dfd73177509" providerId="ADAL" clId="{21CBF5B1-E791-472F-A603-AD18AEF2F19C}" dt="2024-10-08T22:26:01.577" v="1409" actId="255"/>
          <ac:spMkLst>
            <pc:docMk/>
            <pc:sldMk cId="714017024" sldId="310"/>
            <ac:spMk id="27" creationId="{D87EFF2D-E11B-E53F-96FF-B49CE3F22E6A}"/>
          </ac:spMkLst>
        </pc:spChg>
        <pc:spChg chg="mod">
          <ac:chgData name="Igor Mironiuc" userId="61dccc2f-526a-4de5-a71d-7dfd73177509" providerId="ADAL" clId="{21CBF5B1-E791-472F-A603-AD18AEF2F19C}" dt="2024-10-08T22:26:01.577" v="1409" actId="255"/>
          <ac:spMkLst>
            <pc:docMk/>
            <pc:sldMk cId="714017024" sldId="310"/>
            <ac:spMk id="28" creationId="{A2C50406-0A20-243A-C506-EB70372F729A}"/>
          </ac:spMkLst>
        </pc:spChg>
        <pc:spChg chg="mod">
          <ac:chgData name="Igor Mironiuc" userId="61dccc2f-526a-4de5-a71d-7dfd73177509" providerId="ADAL" clId="{21CBF5B1-E791-472F-A603-AD18AEF2F19C}" dt="2024-10-08T22:26:01.577" v="1409" actId="255"/>
          <ac:spMkLst>
            <pc:docMk/>
            <pc:sldMk cId="714017024" sldId="310"/>
            <ac:spMk id="29" creationId="{B1B0A70B-9029-0E06-DC48-E725549DDBD2}"/>
          </ac:spMkLst>
        </pc:spChg>
        <pc:spChg chg="mod">
          <ac:chgData name="Igor Mironiuc" userId="61dccc2f-526a-4de5-a71d-7dfd73177509" providerId="ADAL" clId="{21CBF5B1-E791-472F-A603-AD18AEF2F19C}" dt="2024-10-08T22:26:01.577" v="1409" actId="255"/>
          <ac:spMkLst>
            <pc:docMk/>
            <pc:sldMk cId="714017024" sldId="310"/>
            <ac:spMk id="33" creationId="{6A9904D1-7F46-2EF6-AFD8-1CAB8C58C9D3}"/>
          </ac:spMkLst>
        </pc:spChg>
        <pc:spChg chg="mod">
          <ac:chgData name="Igor Mironiuc" userId="61dccc2f-526a-4de5-a71d-7dfd73177509" providerId="ADAL" clId="{21CBF5B1-E791-472F-A603-AD18AEF2F19C}" dt="2024-10-08T22:26:01.577" v="1409" actId="255"/>
          <ac:spMkLst>
            <pc:docMk/>
            <pc:sldMk cId="714017024" sldId="310"/>
            <ac:spMk id="34" creationId="{05D4915A-A11D-99E2-374D-68AC633B99BF}"/>
          </ac:spMkLst>
        </pc:spChg>
        <pc:spChg chg="mod">
          <ac:chgData name="Igor Mironiuc" userId="61dccc2f-526a-4de5-a71d-7dfd73177509" providerId="ADAL" clId="{21CBF5B1-E791-472F-A603-AD18AEF2F19C}" dt="2024-10-08T22:26:01.577" v="1409" actId="255"/>
          <ac:spMkLst>
            <pc:docMk/>
            <pc:sldMk cId="714017024" sldId="310"/>
            <ac:spMk id="38" creationId="{F8324551-2D8D-CCFB-BC92-F564464BF4B4}"/>
          </ac:spMkLst>
        </pc:spChg>
        <pc:spChg chg="mod">
          <ac:chgData name="Igor Mironiuc" userId="61dccc2f-526a-4de5-a71d-7dfd73177509" providerId="ADAL" clId="{21CBF5B1-E791-472F-A603-AD18AEF2F19C}" dt="2024-10-08T22:26:01.577" v="1409" actId="255"/>
          <ac:spMkLst>
            <pc:docMk/>
            <pc:sldMk cId="714017024" sldId="310"/>
            <ac:spMk id="39" creationId="{57AC8111-FBF7-B98F-23DF-0D0A9F0DB339}"/>
          </ac:spMkLst>
        </pc:spChg>
        <pc:picChg chg="add mod">
          <ac:chgData name="Igor Mironiuc" userId="61dccc2f-526a-4de5-a71d-7dfd73177509" providerId="ADAL" clId="{21CBF5B1-E791-472F-A603-AD18AEF2F19C}" dt="2024-10-08T22:13:32.608" v="1057"/>
          <ac:picMkLst>
            <pc:docMk/>
            <pc:sldMk cId="714017024" sldId="310"/>
            <ac:picMk id="4" creationId="{D463EA87-0227-0A03-4E52-0522FE11B7D8}"/>
          </ac:picMkLst>
        </pc:picChg>
        <pc:picChg chg="del">
          <ac:chgData name="Igor Mironiuc" userId="61dccc2f-526a-4de5-a71d-7dfd73177509" providerId="ADAL" clId="{21CBF5B1-E791-472F-A603-AD18AEF2F19C}" dt="2024-10-08T22:13:31.576" v="1056" actId="478"/>
          <ac:picMkLst>
            <pc:docMk/>
            <pc:sldMk cId="714017024" sldId="310"/>
            <ac:picMk id="5" creationId="{3849C58E-0563-4B06-9455-6BDCAB9202BA}"/>
          </ac:picMkLst>
        </pc:picChg>
        <pc:picChg chg="del">
          <ac:chgData name="Igor Mironiuc" userId="61dccc2f-526a-4de5-a71d-7dfd73177509" providerId="ADAL" clId="{21CBF5B1-E791-472F-A603-AD18AEF2F19C}" dt="2024-10-08T22:13:31.576" v="1056" actId="478"/>
          <ac:picMkLst>
            <pc:docMk/>
            <pc:sldMk cId="714017024" sldId="310"/>
            <ac:picMk id="6" creationId="{D05C4A81-6A7E-4B7D-AFCA-50C08C75F1DA}"/>
          </ac:picMkLst>
        </pc:picChg>
        <pc:picChg chg="add mod">
          <ac:chgData name="Igor Mironiuc" userId="61dccc2f-526a-4de5-a71d-7dfd73177509" providerId="ADAL" clId="{21CBF5B1-E791-472F-A603-AD18AEF2F19C}" dt="2024-10-08T22:13:32.608" v="1057"/>
          <ac:picMkLst>
            <pc:docMk/>
            <pc:sldMk cId="714017024" sldId="310"/>
            <ac:picMk id="11" creationId="{FE207D93-0B81-32E3-D1DE-9FEEF4413A34}"/>
          </ac:picMkLst>
        </pc:picChg>
        <pc:cxnChg chg="mod">
          <ac:chgData name="Igor Mironiuc" userId="61dccc2f-526a-4de5-a71d-7dfd73177509" providerId="ADAL" clId="{21CBF5B1-E791-472F-A603-AD18AEF2F19C}" dt="2024-10-08T21:53:02.817" v="244" actId="1038"/>
          <ac:cxnSpMkLst>
            <pc:docMk/>
            <pc:sldMk cId="714017024" sldId="310"/>
            <ac:cxnSpMk id="3" creationId="{3804316D-200B-D386-FF9C-9A7B9F57E7B6}"/>
          </ac:cxnSpMkLst>
        </pc:cxnChg>
        <pc:cxnChg chg="mod">
          <ac:chgData name="Igor Mironiuc" userId="61dccc2f-526a-4de5-a71d-7dfd73177509" providerId="ADAL" clId="{21CBF5B1-E791-472F-A603-AD18AEF2F19C}" dt="2024-10-08T21:53:44.836" v="264" actId="14100"/>
          <ac:cxnSpMkLst>
            <pc:docMk/>
            <pc:sldMk cId="714017024" sldId="310"/>
            <ac:cxnSpMk id="12" creationId="{96CB6A18-1483-0803-5C21-CF9C903D4A8C}"/>
          </ac:cxnSpMkLst>
        </pc:cxnChg>
        <pc:cxnChg chg="mod">
          <ac:chgData name="Igor Mironiuc" userId="61dccc2f-526a-4de5-a71d-7dfd73177509" providerId="ADAL" clId="{21CBF5B1-E791-472F-A603-AD18AEF2F19C}" dt="2024-10-08T21:53:11.086" v="245" actId="12788"/>
          <ac:cxnSpMkLst>
            <pc:docMk/>
            <pc:sldMk cId="714017024" sldId="310"/>
            <ac:cxnSpMk id="35" creationId="{D3016267-4974-3045-84EA-06746E52CB71}"/>
          </ac:cxnSpMkLst>
        </pc:cxnChg>
        <pc:cxnChg chg="mod">
          <ac:chgData name="Igor Mironiuc" userId="61dccc2f-526a-4de5-a71d-7dfd73177509" providerId="ADAL" clId="{21CBF5B1-E791-472F-A603-AD18AEF2F19C}" dt="2024-10-08T21:53:27.621" v="247" actId="12788"/>
          <ac:cxnSpMkLst>
            <pc:docMk/>
            <pc:sldMk cId="714017024" sldId="310"/>
            <ac:cxnSpMk id="36" creationId="{F6610DBB-31E9-78CD-8FD4-3BAF8F5245B0}"/>
          </ac:cxnSpMkLst>
        </pc:cxnChg>
        <pc:cxnChg chg="mod">
          <ac:chgData name="Igor Mironiuc" userId="61dccc2f-526a-4de5-a71d-7dfd73177509" providerId="ADAL" clId="{21CBF5B1-E791-472F-A603-AD18AEF2F19C}" dt="2024-10-08T21:53:39.568" v="263" actId="1037"/>
          <ac:cxnSpMkLst>
            <pc:docMk/>
            <pc:sldMk cId="714017024" sldId="310"/>
            <ac:cxnSpMk id="37" creationId="{F4A2E7D7-671D-BDD7-F3DB-BFFCA2C2E420}"/>
          </ac:cxnSpMkLst>
        </pc:cxnChg>
        <pc:cxnChg chg="mod">
          <ac:chgData name="Igor Mironiuc" userId="61dccc2f-526a-4de5-a71d-7dfd73177509" providerId="ADAL" clId="{21CBF5B1-E791-472F-A603-AD18AEF2F19C}" dt="2024-10-08T21:53:18.556" v="246" actId="12788"/>
          <ac:cxnSpMkLst>
            <pc:docMk/>
            <pc:sldMk cId="714017024" sldId="310"/>
            <ac:cxnSpMk id="40" creationId="{81459FCD-330C-D723-9D9C-CD769DC9C054}"/>
          </ac:cxnSpMkLst>
        </pc:cxnChg>
      </pc:sldChg>
      <pc:sldChg chg="addSp delSp modSp mod">
        <pc:chgData name="Igor Mironiuc" userId="61dccc2f-526a-4de5-a71d-7dfd73177509" providerId="ADAL" clId="{21CBF5B1-E791-472F-A603-AD18AEF2F19C}" dt="2024-10-08T22:29:09.692" v="1426" actId="207"/>
        <pc:sldMkLst>
          <pc:docMk/>
          <pc:sldMk cId="3478454678" sldId="311"/>
        </pc:sldMkLst>
        <pc:spChg chg="mod">
          <ac:chgData name="Igor Mironiuc" userId="61dccc2f-526a-4de5-a71d-7dfd73177509" providerId="ADAL" clId="{21CBF5B1-E791-472F-A603-AD18AEF2F19C}" dt="2024-10-08T22:29:09.692" v="1426" actId="207"/>
          <ac:spMkLst>
            <pc:docMk/>
            <pc:sldMk cId="3478454678" sldId="311"/>
            <ac:spMk id="8" creationId="{962ED55F-F75B-4280-A5CA-3D51FA1B49DB}"/>
          </ac:spMkLst>
        </pc:spChg>
        <pc:spChg chg="mod">
          <ac:chgData name="Igor Mironiuc" userId="61dccc2f-526a-4de5-a71d-7dfd73177509" providerId="ADAL" clId="{21CBF5B1-E791-472F-A603-AD18AEF2F19C}" dt="2024-10-08T22:28:00.489" v="1418" actId="255"/>
          <ac:spMkLst>
            <pc:docMk/>
            <pc:sldMk cId="3478454678" sldId="311"/>
            <ac:spMk id="9" creationId="{07C7778F-3DD4-4BFD-A605-6868364E5708}"/>
          </ac:spMkLst>
        </pc:spChg>
        <pc:spChg chg="mod">
          <ac:chgData name="Igor Mironiuc" userId="61dccc2f-526a-4de5-a71d-7dfd73177509" providerId="ADAL" clId="{21CBF5B1-E791-472F-A603-AD18AEF2F19C}" dt="2024-10-08T22:24:59.133" v="1403" actId="1038"/>
          <ac:spMkLst>
            <pc:docMk/>
            <pc:sldMk cId="3478454678" sldId="311"/>
            <ac:spMk id="10" creationId="{2957FDB9-2CD0-427A-AA92-2FD2E4A83429}"/>
          </ac:spMkLst>
        </pc:spChg>
        <pc:spChg chg="add mod">
          <ac:chgData name="Igor Mironiuc" userId="61dccc2f-526a-4de5-a71d-7dfd73177509" providerId="ADAL" clId="{21CBF5B1-E791-472F-A603-AD18AEF2F19C}" dt="2024-10-08T22:23:10.149" v="1268"/>
          <ac:spMkLst>
            <pc:docMk/>
            <pc:sldMk cId="3478454678" sldId="311"/>
            <ac:spMk id="11" creationId="{7347F0BF-E90C-9E65-F022-5B913B79AFC9}"/>
          </ac:spMkLst>
        </pc:spChg>
        <pc:spChg chg="add mod">
          <ac:chgData name="Igor Mironiuc" userId="61dccc2f-526a-4de5-a71d-7dfd73177509" providerId="ADAL" clId="{21CBF5B1-E791-472F-A603-AD18AEF2F19C}" dt="2024-10-08T22:23:10.149" v="1268"/>
          <ac:spMkLst>
            <pc:docMk/>
            <pc:sldMk cId="3478454678" sldId="311"/>
            <ac:spMk id="13" creationId="{9DF3BBF6-DA97-DB63-29C8-C4DC80807768}"/>
          </ac:spMkLst>
        </pc:spChg>
        <pc:spChg chg="del">
          <ac:chgData name="Igor Mironiuc" userId="61dccc2f-526a-4de5-a71d-7dfd73177509" providerId="ADAL" clId="{21CBF5B1-E791-472F-A603-AD18AEF2F19C}" dt="2024-10-08T21:57:28.325" v="406" actId="478"/>
          <ac:spMkLst>
            <pc:docMk/>
            <pc:sldMk cId="3478454678" sldId="311"/>
            <ac:spMk id="21" creationId="{7003676B-867A-4791-9DCF-523CEA76B5A4}"/>
          </ac:spMkLst>
        </pc:spChg>
        <pc:spChg chg="mod">
          <ac:chgData name="Igor Mironiuc" userId="61dccc2f-526a-4de5-a71d-7dfd73177509" providerId="ADAL" clId="{21CBF5B1-E791-472F-A603-AD18AEF2F19C}" dt="2024-10-08T22:24:06.766" v="1304" actId="1037"/>
          <ac:spMkLst>
            <pc:docMk/>
            <pc:sldMk cId="3478454678" sldId="311"/>
            <ac:spMk id="34" creationId="{E3F3EDEB-A2E6-5D98-F976-7E2A67A5302E}"/>
          </ac:spMkLst>
        </pc:spChg>
        <pc:spChg chg="mod">
          <ac:chgData name="Igor Mironiuc" userId="61dccc2f-526a-4de5-a71d-7dfd73177509" providerId="ADAL" clId="{21CBF5B1-E791-472F-A603-AD18AEF2F19C}" dt="2024-10-08T22:24:37.294" v="1343" actId="1038"/>
          <ac:spMkLst>
            <pc:docMk/>
            <pc:sldMk cId="3478454678" sldId="311"/>
            <ac:spMk id="36" creationId="{2B7CACD8-A516-989C-4BB5-6317F2942709}"/>
          </ac:spMkLst>
        </pc:spChg>
        <pc:spChg chg="mod">
          <ac:chgData name="Igor Mironiuc" userId="61dccc2f-526a-4de5-a71d-7dfd73177509" providerId="ADAL" clId="{21CBF5B1-E791-472F-A603-AD18AEF2F19C}" dt="2024-10-08T22:24:49.784" v="1364" actId="1037"/>
          <ac:spMkLst>
            <pc:docMk/>
            <pc:sldMk cId="3478454678" sldId="311"/>
            <ac:spMk id="38" creationId="{B893DDA1-02DC-8945-C37D-9444DCA0FD77}"/>
          </ac:spMkLst>
        </pc:spChg>
        <pc:spChg chg="mod">
          <ac:chgData name="Igor Mironiuc" userId="61dccc2f-526a-4de5-a71d-7dfd73177509" providerId="ADAL" clId="{21CBF5B1-E791-472F-A603-AD18AEF2F19C}" dt="2024-10-08T22:24:06.766" v="1304" actId="1037"/>
          <ac:spMkLst>
            <pc:docMk/>
            <pc:sldMk cId="3478454678" sldId="311"/>
            <ac:spMk id="40" creationId="{7B989380-C36F-1EE5-49D1-60D2829ADC54}"/>
          </ac:spMkLst>
        </pc:spChg>
        <pc:spChg chg="mod">
          <ac:chgData name="Igor Mironiuc" userId="61dccc2f-526a-4de5-a71d-7dfd73177509" providerId="ADAL" clId="{21CBF5B1-E791-472F-A603-AD18AEF2F19C}" dt="2024-10-08T22:24:49.784" v="1364" actId="1037"/>
          <ac:spMkLst>
            <pc:docMk/>
            <pc:sldMk cId="3478454678" sldId="311"/>
            <ac:spMk id="42" creationId="{237A2FB5-B70D-D4A7-FED0-18113B3719DD}"/>
          </ac:spMkLst>
        </pc:spChg>
        <pc:spChg chg="mod">
          <ac:chgData name="Igor Mironiuc" userId="61dccc2f-526a-4de5-a71d-7dfd73177509" providerId="ADAL" clId="{21CBF5B1-E791-472F-A603-AD18AEF2F19C}" dt="2024-10-08T22:24:37.294" v="1343" actId="1038"/>
          <ac:spMkLst>
            <pc:docMk/>
            <pc:sldMk cId="3478454678" sldId="311"/>
            <ac:spMk id="44" creationId="{061E858B-52EB-ABEC-A16A-2CA873B4E648}"/>
          </ac:spMkLst>
        </pc:spChg>
        <pc:picChg chg="add mod">
          <ac:chgData name="Igor Mironiuc" userId="61dccc2f-526a-4de5-a71d-7dfd73177509" providerId="ADAL" clId="{21CBF5B1-E791-472F-A603-AD18AEF2F19C}" dt="2024-10-08T22:13:07.991" v="1051"/>
          <ac:picMkLst>
            <pc:docMk/>
            <pc:sldMk cId="3478454678" sldId="311"/>
            <ac:picMk id="2" creationId="{252D7CFF-6523-28E2-4ECB-6D681C5F8EE9}"/>
          </ac:picMkLst>
        </pc:picChg>
        <pc:picChg chg="add mod">
          <ac:chgData name="Igor Mironiuc" userId="61dccc2f-526a-4de5-a71d-7dfd73177509" providerId="ADAL" clId="{21CBF5B1-E791-472F-A603-AD18AEF2F19C}" dt="2024-10-08T22:13:07.991" v="1051"/>
          <ac:picMkLst>
            <pc:docMk/>
            <pc:sldMk cId="3478454678" sldId="311"/>
            <ac:picMk id="3" creationId="{8AEC186C-6EAB-1520-69E5-F303EF0ACD4E}"/>
          </ac:picMkLst>
        </pc:picChg>
        <pc:picChg chg="del">
          <ac:chgData name="Igor Mironiuc" userId="61dccc2f-526a-4de5-a71d-7dfd73177509" providerId="ADAL" clId="{21CBF5B1-E791-472F-A603-AD18AEF2F19C}" dt="2024-10-08T22:13:06.842" v="1050" actId="478"/>
          <ac:picMkLst>
            <pc:docMk/>
            <pc:sldMk cId="3478454678" sldId="311"/>
            <ac:picMk id="5" creationId="{3849C58E-0563-4B06-9455-6BDCAB9202BA}"/>
          </ac:picMkLst>
        </pc:picChg>
        <pc:picChg chg="del">
          <ac:chgData name="Igor Mironiuc" userId="61dccc2f-526a-4de5-a71d-7dfd73177509" providerId="ADAL" clId="{21CBF5B1-E791-472F-A603-AD18AEF2F19C}" dt="2024-10-08T22:13:06.842" v="1050" actId="478"/>
          <ac:picMkLst>
            <pc:docMk/>
            <pc:sldMk cId="3478454678" sldId="311"/>
            <ac:picMk id="6" creationId="{D05C4A81-6A7E-4B7D-AFCA-50C08C75F1DA}"/>
          </ac:picMkLst>
        </pc:picChg>
        <pc:cxnChg chg="mod">
          <ac:chgData name="Igor Mironiuc" userId="61dccc2f-526a-4de5-a71d-7dfd73177509" providerId="ADAL" clId="{21CBF5B1-E791-472F-A603-AD18AEF2F19C}" dt="2024-10-08T22:24:49.784" v="1364" actId="1037"/>
          <ac:cxnSpMkLst>
            <pc:docMk/>
            <pc:sldMk cId="3478454678" sldId="311"/>
            <ac:cxnSpMk id="12" creationId="{C91F5089-04D9-2695-2342-9DF32FC815BD}"/>
          </ac:cxnSpMkLst>
        </pc:cxnChg>
        <pc:cxnChg chg="mod">
          <ac:chgData name="Igor Mironiuc" userId="61dccc2f-526a-4de5-a71d-7dfd73177509" providerId="ADAL" clId="{21CBF5B1-E791-472F-A603-AD18AEF2F19C}" dt="2024-10-08T22:24:06.766" v="1304" actId="1037"/>
          <ac:cxnSpMkLst>
            <pc:docMk/>
            <pc:sldMk cId="3478454678" sldId="311"/>
            <ac:cxnSpMk id="25" creationId="{4498D5D4-6876-6649-20F7-2613A9E4316B}"/>
          </ac:cxnSpMkLst>
        </pc:cxnChg>
        <pc:cxnChg chg="mod">
          <ac:chgData name="Igor Mironiuc" userId="61dccc2f-526a-4de5-a71d-7dfd73177509" providerId="ADAL" clId="{21CBF5B1-E791-472F-A603-AD18AEF2F19C}" dt="2024-10-08T22:24:37.294" v="1343" actId="1038"/>
          <ac:cxnSpMkLst>
            <pc:docMk/>
            <pc:sldMk cId="3478454678" sldId="311"/>
            <ac:cxnSpMk id="27" creationId="{B1EDAFCE-6F4D-D729-9B95-BCF832449A95}"/>
          </ac:cxnSpMkLst>
        </pc:cxnChg>
        <pc:cxnChg chg="mod">
          <ac:chgData name="Igor Mironiuc" userId="61dccc2f-526a-4de5-a71d-7dfd73177509" providerId="ADAL" clId="{21CBF5B1-E791-472F-A603-AD18AEF2F19C}" dt="2024-10-08T22:24:13.495" v="1318" actId="1037"/>
          <ac:cxnSpMkLst>
            <pc:docMk/>
            <pc:sldMk cId="3478454678" sldId="311"/>
            <ac:cxnSpMk id="29" creationId="{11CD76BB-48F7-3D06-76A3-AE29C3F1E21F}"/>
          </ac:cxnSpMkLst>
        </pc:cxnChg>
      </pc:sldChg>
      <pc:sldChg chg="addSp delSp modSp mod">
        <pc:chgData name="Igor Mironiuc" userId="61dccc2f-526a-4de5-a71d-7dfd73177509" providerId="ADAL" clId="{21CBF5B1-E791-472F-A603-AD18AEF2F19C}" dt="2024-10-08T22:29:16.132" v="1427" actId="207"/>
        <pc:sldMkLst>
          <pc:docMk/>
          <pc:sldMk cId="1347569202" sldId="312"/>
        </pc:sldMkLst>
        <pc:spChg chg="add del mod">
          <ac:chgData name="Igor Mironiuc" userId="61dccc2f-526a-4de5-a71d-7dfd73177509" providerId="ADAL" clId="{21CBF5B1-E791-472F-A603-AD18AEF2F19C}" dt="2024-10-08T22:03:36.929" v="658" actId="478"/>
          <ac:spMkLst>
            <pc:docMk/>
            <pc:sldMk cId="1347569202" sldId="312"/>
            <ac:spMk id="4" creationId="{F5AEAE42-C896-F179-E887-012E85825C05}"/>
          </ac:spMkLst>
        </pc:spChg>
        <pc:spChg chg="mod">
          <ac:chgData name="Igor Mironiuc" userId="61dccc2f-526a-4de5-a71d-7dfd73177509" providerId="ADAL" clId="{21CBF5B1-E791-472F-A603-AD18AEF2F19C}" dt="2024-10-08T22:29:16.132" v="1427" actId="207"/>
          <ac:spMkLst>
            <pc:docMk/>
            <pc:sldMk cId="1347569202" sldId="312"/>
            <ac:spMk id="8" creationId="{962ED55F-F75B-4280-A5CA-3D51FA1B49DB}"/>
          </ac:spMkLst>
        </pc:spChg>
        <pc:spChg chg="mod">
          <ac:chgData name="Igor Mironiuc" userId="61dccc2f-526a-4de5-a71d-7dfd73177509" providerId="ADAL" clId="{21CBF5B1-E791-472F-A603-AD18AEF2F19C}" dt="2024-10-08T22:25:15.613" v="1404" actId="255"/>
          <ac:spMkLst>
            <pc:docMk/>
            <pc:sldMk cId="1347569202" sldId="312"/>
            <ac:spMk id="9" creationId="{07C7778F-3DD4-4BFD-A605-6868364E5708}"/>
          </ac:spMkLst>
        </pc:spChg>
        <pc:spChg chg="mod">
          <ac:chgData name="Igor Mironiuc" userId="61dccc2f-526a-4de5-a71d-7dfd73177509" providerId="ADAL" clId="{21CBF5B1-E791-472F-A603-AD18AEF2F19C}" dt="2024-10-08T22:00:40.360" v="537" actId="14100"/>
          <ac:spMkLst>
            <pc:docMk/>
            <pc:sldMk cId="1347569202" sldId="312"/>
            <ac:spMk id="10" creationId="{2957FDB9-2CD0-427A-AA92-2FD2E4A83429}"/>
          </ac:spMkLst>
        </pc:spChg>
        <pc:spChg chg="add mod">
          <ac:chgData name="Igor Mironiuc" userId="61dccc2f-526a-4de5-a71d-7dfd73177509" providerId="ADAL" clId="{21CBF5B1-E791-472F-A603-AD18AEF2F19C}" dt="2024-10-08T22:02:59.347" v="656" actId="1076"/>
          <ac:spMkLst>
            <pc:docMk/>
            <pc:sldMk cId="1347569202" sldId="312"/>
            <ac:spMk id="11" creationId="{ED546859-71B1-3E71-E563-78ABDB00A026}"/>
          </ac:spMkLst>
        </pc:spChg>
        <pc:spChg chg="add mod">
          <ac:chgData name="Igor Mironiuc" userId="61dccc2f-526a-4de5-a71d-7dfd73177509" providerId="ADAL" clId="{21CBF5B1-E791-472F-A603-AD18AEF2F19C}" dt="2024-10-08T22:03:57.643" v="663" actId="2085"/>
          <ac:spMkLst>
            <pc:docMk/>
            <pc:sldMk cId="1347569202" sldId="312"/>
            <ac:spMk id="13" creationId="{4964D552-BA3A-942F-90DE-D97244E51C18}"/>
          </ac:spMkLst>
        </pc:spChg>
        <pc:spChg chg="add mod">
          <ac:chgData name="Igor Mironiuc" userId="61dccc2f-526a-4de5-a71d-7dfd73177509" providerId="ADAL" clId="{21CBF5B1-E791-472F-A603-AD18AEF2F19C}" dt="2024-10-08T22:05:45.598" v="726" actId="12"/>
          <ac:spMkLst>
            <pc:docMk/>
            <pc:sldMk cId="1347569202" sldId="312"/>
            <ac:spMk id="14" creationId="{5E401C42-2C5C-92DF-CA65-D1C393D426A0}"/>
          </ac:spMkLst>
        </pc:spChg>
        <pc:spChg chg="del">
          <ac:chgData name="Igor Mironiuc" userId="61dccc2f-526a-4de5-a71d-7dfd73177509" providerId="ADAL" clId="{21CBF5B1-E791-472F-A603-AD18AEF2F19C}" dt="2024-10-08T21:59:18.110" v="451" actId="478"/>
          <ac:spMkLst>
            <pc:docMk/>
            <pc:sldMk cId="1347569202" sldId="312"/>
            <ac:spMk id="21" creationId="{7003676B-867A-4791-9DCF-523CEA76B5A4}"/>
          </ac:spMkLst>
        </pc:spChg>
        <pc:spChg chg="mod">
          <ac:chgData name="Igor Mironiuc" userId="61dccc2f-526a-4de5-a71d-7dfd73177509" providerId="ADAL" clId="{21CBF5B1-E791-472F-A603-AD18AEF2F19C}" dt="2024-10-08T22:01:19.037" v="540" actId="12788"/>
          <ac:spMkLst>
            <pc:docMk/>
            <pc:sldMk cId="1347569202" sldId="312"/>
            <ac:spMk id="29" creationId="{0C161A92-F9A5-A0F1-768E-BB0C74D94306}"/>
          </ac:spMkLst>
        </pc:spChg>
        <pc:spChg chg="mod">
          <ac:chgData name="Igor Mironiuc" userId="61dccc2f-526a-4de5-a71d-7dfd73177509" providerId="ADAL" clId="{21CBF5B1-E791-472F-A603-AD18AEF2F19C}" dt="2024-10-08T22:06:48.448" v="761" actId="1038"/>
          <ac:spMkLst>
            <pc:docMk/>
            <pc:sldMk cId="1347569202" sldId="312"/>
            <ac:spMk id="34" creationId="{CE28C55C-1354-17D5-DD4C-3751DF42E989}"/>
          </ac:spMkLst>
        </pc:spChg>
        <pc:spChg chg="mod">
          <ac:chgData name="Igor Mironiuc" userId="61dccc2f-526a-4de5-a71d-7dfd73177509" providerId="ADAL" clId="{21CBF5B1-E791-472F-A603-AD18AEF2F19C}" dt="2024-10-08T22:06:16.498" v="738" actId="1037"/>
          <ac:spMkLst>
            <pc:docMk/>
            <pc:sldMk cId="1347569202" sldId="312"/>
            <ac:spMk id="36" creationId="{157170B7-4266-E6EF-0D1B-EB2A746DB334}"/>
          </ac:spMkLst>
        </pc:spChg>
        <pc:spChg chg="mod">
          <ac:chgData name="Igor Mironiuc" userId="61dccc2f-526a-4de5-a71d-7dfd73177509" providerId="ADAL" clId="{21CBF5B1-E791-472F-A603-AD18AEF2F19C}" dt="2024-10-08T22:01:19.037" v="540" actId="12788"/>
          <ac:spMkLst>
            <pc:docMk/>
            <pc:sldMk cId="1347569202" sldId="312"/>
            <ac:spMk id="38" creationId="{C734F91F-EE46-9B24-5A54-E4C5519EA80A}"/>
          </ac:spMkLst>
        </pc:spChg>
        <pc:spChg chg="mod">
          <ac:chgData name="Igor Mironiuc" userId="61dccc2f-526a-4de5-a71d-7dfd73177509" providerId="ADAL" clId="{21CBF5B1-E791-472F-A603-AD18AEF2F19C}" dt="2024-10-08T22:06:16.498" v="738" actId="1037"/>
          <ac:spMkLst>
            <pc:docMk/>
            <pc:sldMk cId="1347569202" sldId="312"/>
            <ac:spMk id="40" creationId="{162BED67-0F2B-BDFF-570A-F1AA99803894}"/>
          </ac:spMkLst>
        </pc:spChg>
        <pc:spChg chg="mod">
          <ac:chgData name="Igor Mironiuc" userId="61dccc2f-526a-4de5-a71d-7dfd73177509" providerId="ADAL" clId="{21CBF5B1-E791-472F-A603-AD18AEF2F19C}" dt="2024-10-08T22:06:48.448" v="761" actId="1038"/>
          <ac:spMkLst>
            <pc:docMk/>
            <pc:sldMk cId="1347569202" sldId="312"/>
            <ac:spMk id="42" creationId="{B9B09F5A-FCC0-3069-100D-5E5C0D19C558}"/>
          </ac:spMkLst>
        </pc:spChg>
        <pc:picChg chg="del">
          <ac:chgData name="Igor Mironiuc" userId="61dccc2f-526a-4de5-a71d-7dfd73177509" providerId="ADAL" clId="{21CBF5B1-E791-472F-A603-AD18AEF2F19C}" dt="2024-10-08T22:13:00.807" v="1048" actId="478"/>
          <ac:picMkLst>
            <pc:docMk/>
            <pc:sldMk cId="1347569202" sldId="312"/>
            <ac:picMk id="5" creationId="{3849C58E-0563-4B06-9455-6BDCAB9202BA}"/>
          </ac:picMkLst>
        </pc:picChg>
        <pc:picChg chg="del">
          <ac:chgData name="Igor Mironiuc" userId="61dccc2f-526a-4de5-a71d-7dfd73177509" providerId="ADAL" clId="{21CBF5B1-E791-472F-A603-AD18AEF2F19C}" dt="2024-10-08T22:13:00.807" v="1048" actId="478"/>
          <ac:picMkLst>
            <pc:docMk/>
            <pc:sldMk cId="1347569202" sldId="312"/>
            <ac:picMk id="6" creationId="{D05C4A81-6A7E-4B7D-AFCA-50C08C75F1DA}"/>
          </ac:picMkLst>
        </pc:picChg>
        <pc:picChg chg="add mod">
          <ac:chgData name="Igor Mironiuc" userId="61dccc2f-526a-4de5-a71d-7dfd73177509" providerId="ADAL" clId="{21CBF5B1-E791-472F-A603-AD18AEF2F19C}" dt="2024-10-08T22:13:02.016" v="1049"/>
          <ac:picMkLst>
            <pc:docMk/>
            <pc:sldMk cId="1347569202" sldId="312"/>
            <ac:picMk id="16" creationId="{35B50CD1-7667-FA17-F121-B26D90B03C03}"/>
          </ac:picMkLst>
        </pc:picChg>
        <pc:picChg chg="add mod">
          <ac:chgData name="Igor Mironiuc" userId="61dccc2f-526a-4de5-a71d-7dfd73177509" providerId="ADAL" clId="{21CBF5B1-E791-472F-A603-AD18AEF2F19C}" dt="2024-10-08T22:13:02.016" v="1049"/>
          <ac:picMkLst>
            <pc:docMk/>
            <pc:sldMk cId="1347569202" sldId="312"/>
            <ac:picMk id="17" creationId="{DB54B83C-1BA7-FD9A-5BDD-BE1C2E13A5E0}"/>
          </ac:picMkLst>
        </pc:picChg>
        <pc:cxnChg chg="mod">
          <ac:chgData name="Igor Mironiuc" userId="61dccc2f-526a-4de5-a71d-7dfd73177509" providerId="ADAL" clId="{21CBF5B1-E791-472F-A603-AD18AEF2F19C}" dt="2024-10-08T22:06:16.498" v="738" actId="1037"/>
          <ac:cxnSpMkLst>
            <pc:docMk/>
            <pc:sldMk cId="1347569202" sldId="312"/>
            <ac:cxnSpMk id="12" creationId="{1014CFD1-BBF9-5407-52B1-EEAD1E679B6F}"/>
          </ac:cxnSpMkLst>
        </pc:cxnChg>
        <pc:cxnChg chg="mod">
          <ac:chgData name="Igor Mironiuc" userId="61dccc2f-526a-4de5-a71d-7dfd73177509" providerId="ADAL" clId="{21CBF5B1-E791-472F-A603-AD18AEF2F19C}" dt="2024-10-08T22:01:19.037" v="540" actId="12788"/>
          <ac:cxnSpMkLst>
            <pc:docMk/>
            <pc:sldMk cId="1347569202" sldId="312"/>
            <ac:cxnSpMk id="20" creationId="{02AA95F0-29FD-CC8B-C8F9-32E27596CDE6}"/>
          </ac:cxnSpMkLst>
        </pc:cxnChg>
        <pc:cxnChg chg="mod">
          <ac:chgData name="Igor Mironiuc" userId="61dccc2f-526a-4de5-a71d-7dfd73177509" providerId="ADAL" clId="{21CBF5B1-E791-472F-A603-AD18AEF2F19C}" dt="2024-10-08T22:06:48.448" v="761" actId="1038"/>
          <ac:cxnSpMkLst>
            <pc:docMk/>
            <pc:sldMk cId="1347569202" sldId="312"/>
            <ac:cxnSpMk id="25" creationId="{DE1B16D0-5995-B172-5CA1-ED13193A30CA}"/>
          </ac:cxnSpMkLst>
        </pc:cxnChg>
        <pc:cxnChg chg="mod">
          <ac:chgData name="Igor Mironiuc" userId="61dccc2f-526a-4de5-a71d-7dfd73177509" providerId="ADAL" clId="{21CBF5B1-E791-472F-A603-AD18AEF2F19C}" dt="2024-10-08T22:06:57.698" v="762" actId="14100"/>
          <ac:cxnSpMkLst>
            <pc:docMk/>
            <pc:sldMk cId="1347569202" sldId="312"/>
            <ac:cxnSpMk id="27" creationId="{40BC1363-E6A5-6AD2-F2CD-3D77957D654C}"/>
          </ac:cxnSpMkLst>
        </pc:cxnChg>
      </pc:sldChg>
      <pc:sldChg chg="addSp delSp modSp">
        <pc:chgData name="Igor Mironiuc" userId="61dccc2f-526a-4de5-a71d-7dfd73177509" providerId="ADAL" clId="{21CBF5B1-E791-472F-A603-AD18AEF2F19C}" dt="2024-10-08T22:19:59.666" v="1123"/>
        <pc:sldMkLst>
          <pc:docMk/>
          <pc:sldMk cId="2684231416" sldId="314"/>
        </pc:sldMkLst>
        <pc:picChg chg="add mod">
          <ac:chgData name="Igor Mironiuc" userId="61dccc2f-526a-4de5-a71d-7dfd73177509" providerId="ADAL" clId="{21CBF5B1-E791-472F-A603-AD18AEF2F19C}" dt="2024-10-08T22:19:59.666" v="1123"/>
          <ac:picMkLst>
            <pc:docMk/>
            <pc:sldMk cId="2684231416" sldId="314"/>
            <ac:picMk id="4" creationId="{C4EC5472-495A-3C58-F832-67B2D3D11FD0}"/>
          </ac:picMkLst>
        </pc:picChg>
        <pc:picChg chg="add mod">
          <ac:chgData name="Igor Mironiuc" userId="61dccc2f-526a-4de5-a71d-7dfd73177509" providerId="ADAL" clId="{21CBF5B1-E791-472F-A603-AD18AEF2F19C}" dt="2024-10-08T22:19:59.666" v="1123"/>
          <ac:picMkLst>
            <pc:docMk/>
            <pc:sldMk cId="2684231416" sldId="314"/>
            <ac:picMk id="5" creationId="{12ACA1A9-100C-D268-D1A9-01F30B8B4B70}"/>
          </ac:picMkLst>
        </pc:picChg>
        <pc:picChg chg="del">
          <ac:chgData name="Igor Mironiuc" userId="61dccc2f-526a-4de5-a71d-7dfd73177509" providerId="ADAL" clId="{21CBF5B1-E791-472F-A603-AD18AEF2F19C}" dt="2024-10-08T22:19:59.055" v="1122" actId="478"/>
          <ac:picMkLst>
            <pc:docMk/>
            <pc:sldMk cId="2684231416" sldId="314"/>
            <ac:picMk id="4098" creationId="{5C0FE4CB-D799-845F-455F-2A9B0097084A}"/>
          </ac:picMkLst>
        </pc:picChg>
        <pc:picChg chg="del">
          <ac:chgData name="Igor Mironiuc" userId="61dccc2f-526a-4de5-a71d-7dfd73177509" providerId="ADAL" clId="{21CBF5B1-E791-472F-A603-AD18AEF2F19C}" dt="2024-10-08T22:19:59.055" v="1122" actId="478"/>
          <ac:picMkLst>
            <pc:docMk/>
            <pc:sldMk cId="2684231416" sldId="314"/>
            <ac:picMk id="4099" creationId="{E29A2B0C-07D2-FC01-A703-A27E01D1C758}"/>
          </ac:picMkLst>
        </pc:picChg>
      </pc:sldChg>
      <pc:sldChg chg="addSp modSp">
        <pc:chgData name="Igor Mironiuc" userId="61dccc2f-526a-4de5-a71d-7dfd73177509" providerId="ADAL" clId="{21CBF5B1-E791-472F-A603-AD18AEF2F19C}" dt="2024-10-08T22:14:06.976" v="1066"/>
        <pc:sldMkLst>
          <pc:docMk/>
          <pc:sldMk cId="1630283138" sldId="315"/>
        </pc:sldMkLst>
        <pc:picChg chg="add mod">
          <ac:chgData name="Igor Mironiuc" userId="61dccc2f-526a-4de5-a71d-7dfd73177509" providerId="ADAL" clId="{21CBF5B1-E791-472F-A603-AD18AEF2F19C}" dt="2024-10-08T22:14:06.976" v="1066"/>
          <ac:picMkLst>
            <pc:docMk/>
            <pc:sldMk cId="1630283138" sldId="315"/>
            <ac:picMk id="2" creationId="{94A7C8E9-730F-1EF6-5540-F4EBEF7263BC}"/>
          </ac:picMkLst>
        </pc:picChg>
        <pc:picChg chg="add mod">
          <ac:chgData name="Igor Mironiuc" userId="61dccc2f-526a-4de5-a71d-7dfd73177509" providerId="ADAL" clId="{21CBF5B1-E791-472F-A603-AD18AEF2F19C}" dt="2024-10-08T22:14:06.976" v="1066"/>
          <ac:picMkLst>
            <pc:docMk/>
            <pc:sldMk cId="1630283138" sldId="315"/>
            <ac:picMk id="3" creationId="{60044E9B-9EC3-24D1-B4B7-22C4F8A30712}"/>
          </ac:picMkLst>
        </pc:picChg>
      </pc:sldChg>
      <pc:sldChg chg="addSp delSp modSp mod">
        <pc:chgData name="Igor Mironiuc" userId="61dccc2f-526a-4de5-a71d-7dfd73177509" providerId="ADAL" clId="{21CBF5B1-E791-472F-A603-AD18AEF2F19C}" dt="2024-10-08T22:14:31.456" v="1072"/>
        <pc:sldMkLst>
          <pc:docMk/>
          <pc:sldMk cId="2533250084" sldId="317"/>
        </pc:sldMkLst>
        <pc:picChg chg="add mod">
          <ac:chgData name="Igor Mironiuc" userId="61dccc2f-526a-4de5-a71d-7dfd73177509" providerId="ADAL" clId="{21CBF5B1-E791-472F-A603-AD18AEF2F19C}" dt="2024-10-08T22:14:31.456" v="1072"/>
          <ac:picMkLst>
            <pc:docMk/>
            <pc:sldMk cId="2533250084" sldId="317"/>
            <ac:picMk id="2" creationId="{2B70D78C-2C16-B30E-FE65-27C2EA4A3665}"/>
          </ac:picMkLst>
        </pc:picChg>
        <pc:picChg chg="add mod">
          <ac:chgData name="Igor Mironiuc" userId="61dccc2f-526a-4de5-a71d-7dfd73177509" providerId="ADAL" clId="{21CBF5B1-E791-472F-A603-AD18AEF2F19C}" dt="2024-10-08T22:14:31.456" v="1072"/>
          <ac:picMkLst>
            <pc:docMk/>
            <pc:sldMk cId="2533250084" sldId="317"/>
            <ac:picMk id="3" creationId="{BF7A674B-EB90-282D-5E1E-0D0FB99EDC48}"/>
          </ac:picMkLst>
        </pc:picChg>
        <pc:picChg chg="del">
          <ac:chgData name="Igor Mironiuc" userId="61dccc2f-526a-4de5-a71d-7dfd73177509" providerId="ADAL" clId="{21CBF5B1-E791-472F-A603-AD18AEF2F19C}" dt="2024-10-08T22:14:30.517" v="1071" actId="478"/>
          <ac:picMkLst>
            <pc:docMk/>
            <pc:sldMk cId="2533250084" sldId="317"/>
            <ac:picMk id="8" creationId="{F7ACE8C7-5806-4836-9D87-69587DC8D446}"/>
          </ac:picMkLst>
        </pc:picChg>
        <pc:picChg chg="del">
          <ac:chgData name="Igor Mironiuc" userId="61dccc2f-526a-4de5-a71d-7dfd73177509" providerId="ADAL" clId="{21CBF5B1-E791-472F-A603-AD18AEF2F19C}" dt="2024-10-08T22:14:30.517" v="1071" actId="478"/>
          <ac:picMkLst>
            <pc:docMk/>
            <pc:sldMk cId="2533250084" sldId="317"/>
            <ac:picMk id="14" creationId="{F2763539-2056-4436-B8AF-23567483BC2B}"/>
          </ac:picMkLst>
        </pc:picChg>
      </pc:sldChg>
      <pc:sldChg chg="addSp delSp modSp mod">
        <pc:chgData name="Igor Mironiuc" userId="61dccc2f-526a-4de5-a71d-7dfd73177509" providerId="ADAL" clId="{21CBF5B1-E791-472F-A603-AD18AEF2F19C}" dt="2024-10-08T22:14:25.226" v="1070"/>
        <pc:sldMkLst>
          <pc:docMk/>
          <pc:sldMk cId="852197584" sldId="319"/>
        </pc:sldMkLst>
        <pc:picChg chg="add mod">
          <ac:chgData name="Igor Mironiuc" userId="61dccc2f-526a-4de5-a71d-7dfd73177509" providerId="ADAL" clId="{21CBF5B1-E791-472F-A603-AD18AEF2F19C}" dt="2024-10-08T22:14:25.226" v="1070"/>
          <ac:picMkLst>
            <pc:docMk/>
            <pc:sldMk cId="852197584" sldId="319"/>
            <ac:picMk id="2" creationId="{A33E3515-A8FA-B045-7364-FC6C56E5428C}"/>
          </ac:picMkLst>
        </pc:picChg>
        <pc:picChg chg="add mod">
          <ac:chgData name="Igor Mironiuc" userId="61dccc2f-526a-4de5-a71d-7dfd73177509" providerId="ADAL" clId="{21CBF5B1-E791-472F-A603-AD18AEF2F19C}" dt="2024-10-08T22:14:25.226" v="1070"/>
          <ac:picMkLst>
            <pc:docMk/>
            <pc:sldMk cId="852197584" sldId="319"/>
            <ac:picMk id="3" creationId="{DA5B0369-6AE8-5233-BBC9-2A34D82C36FE}"/>
          </ac:picMkLst>
        </pc:picChg>
        <pc:picChg chg="del">
          <ac:chgData name="Igor Mironiuc" userId="61dccc2f-526a-4de5-a71d-7dfd73177509" providerId="ADAL" clId="{21CBF5B1-E791-472F-A603-AD18AEF2F19C}" dt="2024-10-08T22:14:24.276" v="1069" actId="478"/>
          <ac:picMkLst>
            <pc:docMk/>
            <pc:sldMk cId="852197584" sldId="319"/>
            <ac:picMk id="14" creationId="{BC6B4D59-9A2D-4B71-9AAD-CACC62FBB58A}"/>
          </ac:picMkLst>
        </pc:picChg>
        <pc:picChg chg="del">
          <ac:chgData name="Igor Mironiuc" userId="61dccc2f-526a-4de5-a71d-7dfd73177509" providerId="ADAL" clId="{21CBF5B1-E791-472F-A603-AD18AEF2F19C}" dt="2024-10-08T22:14:24.276" v="1069" actId="478"/>
          <ac:picMkLst>
            <pc:docMk/>
            <pc:sldMk cId="852197584" sldId="319"/>
            <ac:picMk id="16" creationId="{8F3E1186-01F9-4D5B-AEB2-E53860A44733}"/>
          </ac:picMkLst>
        </pc:picChg>
      </pc:sldChg>
      <pc:sldChg chg="addSp delSp modSp mod">
        <pc:chgData name="Igor Mironiuc" userId="61dccc2f-526a-4de5-a71d-7dfd73177509" providerId="ADAL" clId="{21CBF5B1-E791-472F-A603-AD18AEF2F19C}" dt="2024-10-08T22:14:15.946" v="1068"/>
        <pc:sldMkLst>
          <pc:docMk/>
          <pc:sldMk cId="4269223712" sldId="320"/>
        </pc:sldMkLst>
        <pc:picChg chg="add mod">
          <ac:chgData name="Igor Mironiuc" userId="61dccc2f-526a-4de5-a71d-7dfd73177509" providerId="ADAL" clId="{21CBF5B1-E791-472F-A603-AD18AEF2F19C}" dt="2024-10-08T22:14:15.946" v="1068"/>
          <ac:picMkLst>
            <pc:docMk/>
            <pc:sldMk cId="4269223712" sldId="320"/>
            <ac:picMk id="3" creationId="{404E3FA0-0354-077A-8BC3-6E0A5BE4B41A}"/>
          </ac:picMkLst>
        </pc:picChg>
        <pc:picChg chg="del">
          <ac:chgData name="Igor Mironiuc" userId="61dccc2f-526a-4de5-a71d-7dfd73177509" providerId="ADAL" clId="{21CBF5B1-E791-472F-A603-AD18AEF2F19C}" dt="2024-10-08T22:14:14.816" v="1067" actId="478"/>
          <ac:picMkLst>
            <pc:docMk/>
            <pc:sldMk cId="4269223712" sldId="320"/>
            <ac:picMk id="5" creationId="{3849C58E-0563-4B06-9455-6BDCAB9202BA}"/>
          </ac:picMkLst>
        </pc:picChg>
        <pc:picChg chg="del">
          <ac:chgData name="Igor Mironiuc" userId="61dccc2f-526a-4de5-a71d-7dfd73177509" providerId="ADAL" clId="{21CBF5B1-E791-472F-A603-AD18AEF2F19C}" dt="2024-10-08T22:14:14.816" v="1067" actId="478"/>
          <ac:picMkLst>
            <pc:docMk/>
            <pc:sldMk cId="4269223712" sldId="320"/>
            <ac:picMk id="6" creationId="{D05C4A81-6A7E-4B7D-AFCA-50C08C75F1DA}"/>
          </ac:picMkLst>
        </pc:picChg>
        <pc:picChg chg="add mod">
          <ac:chgData name="Igor Mironiuc" userId="61dccc2f-526a-4de5-a71d-7dfd73177509" providerId="ADAL" clId="{21CBF5B1-E791-472F-A603-AD18AEF2F19C}" dt="2024-10-08T22:14:15.946" v="1068"/>
          <ac:picMkLst>
            <pc:docMk/>
            <pc:sldMk cId="4269223712" sldId="320"/>
            <ac:picMk id="9" creationId="{3AC50AA7-E040-8CA2-6715-4B00546BB4AF}"/>
          </ac:picMkLst>
        </pc:picChg>
      </pc:sldChg>
      <pc:sldChg chg="addSp delSp modSp mod">
        <pc:chgData name="Igor Mironiuc" userId="61dccc2f-526a-4de5-a71d-7dfd73177509" providerId="ADAL" clId="{21CBF5B1-E791-472F-A603-AD18AEF2F19C}" dt="2024-10-08T22:28:10.702" v="1419" actId="255"/>
        <pc:sldMkLst>
          <pc:docMk/>
          <pc:sldMk cId="446890455" sldId="321"/>
        </pc:sldMkLst>
        <pc:spChg chg="mod">
          <ac:chgData name="Igor Mironiuc" userId="61dccc2f-526a-4de5-a71d-7dfd73177509" providerId="ADAL" clId="{21CBF5B1-E791-472F-A603-AD18AEF2F19C}" dt="2024-10-08T22:28:10.702" v="1419" actId="255"/>
          <ac:spMkLst>
            <pc:docMk/>
            <pc:sldMk cId="446890455" sldId="321"/>
            <ac:spMk id="20" creationId="{F7C5CE97-6224-48BB-8EB4-5F7EDE7481E3}"/>
          </ac:spMkLst>
        </pc:spChg>
        <pc:picChg chg="add mod">
          <ac:chgData name="Igor Mironiuc" userId="61dccc2f-526a-4de5-a71d-7dfd73177509" providerId="ADAL" clId="{21CBF5B1-E791-472F-A603-AD18AEF2F19C}" dt="2024-10-08T22:13:14.996" v="1053"/>
          <ac:picMkLst>
            <pc:docMk/>
            <pc:sldMk cId="446890455" sldId="321"/>
            <ac:picMk id="2" creationId="{1BD0EB95-9D97-44BC-6F37-7A2368E90149}"/>
          </ac:picMkLst>
        </pc:picChg>
        <pc:picChg chg="add mod">
          <ac:chgData name="Igor Mironiuc" userId="61dccc2f-526a-4de5-a71d-7dfd73177509" providerId="ADAL" clId="{21CBF5B1-E791-472F-A603-AD18AEF2F19C}" dt="2024-10-08T22:13:14.996" v="1053"/>
          <ac:picMkLst>
            <pc:docMk/>
            <pc:sldMk cId="446890455" sldId="321"/>
            <ac:picMk id="3" creationId="{B74F7871-B107-4798-05D5-D3CE70EED64E}"/>
          </ac:picMkLst>
        </pc:picChg>
        <pc:picChg chg="del">
          <ac:chgData name="Igor Mironiuc" userId="61dccc2f-526a-4de5-a71d-7dfd73177509" providerId="ADAL" clId="{21CBF5B1-E791-472F-A603-AD18AEF2F19C}" dt="2024-10-08T22:13:13.891" v="1052" actId="478"/>
          <ac:picMkLst>
            <pc:docMk/>
            <pc:sldMk cId="446890455" sldId="321"/>
            <ac:picMk id="5" creationId="{3849C58E-0563-4B06-9455-6BDCAB9202BA}"/>
          </ac:picMkLst>
        </pc:picChg>
        <pc:picChg chg="del">
          <ac:chgData name="Igor Mironiuc" userId="61dccc2f-526a-4de5-a71d-7dfd73177509" providerId="ADAL" clId="{21CBF5B1-E791-472F-A603-AD18AEF2F19C}" dt="2024-10-08T22:13:13.891" v="1052" actId="478"/>
          <ac:picMkLst>
            <pc:docMk/>
            <pc:sldMk cId="446890455" sldId="321"/>
            <ac:picMk id="6" creationId="{D05C4A81-6A7E-4B7D-AFCA-50C08C75F1DA}"/>
          </ac:picMkLst>
        </pc:picChg>
      </pc:sldChg>
      <pc:sldChg chg="addSp delSp modSp add mod ord">
        <pc:chgData name="Igor Mironiuc" userId="61dccc2f-526a-4de5-a71d-7dfd73177509" providerId="ADAL" clId="{21CBF5B1-E791-472F-A603-AD18AEF2F19C}" dt="2024-10-08T22:14:37.256" v="1074"/>
        <pc:sldMkLst>
          <pc:docMk/>
          <pc:sldMk cId="1379998168" sldId="322"/>
        </pc:sldMkLst>
        <pc:spChg chg="mod">
          <ac:chgData name="Igor Mironiuc" userId="61dccc2f-526a-4de5-a71d-7dfd73177509" providerId="ADAL" clId="{21CBF5B1-E791-472F-A603-AD18AEF2F19C}" dt="2024-10-08T21:46:32.703" v="123" actId="207"/>
          <ac:spMkLst>
            <pc:docMk/>
            <pc:sldMk cId="1379998168" sldId="322"/>
            <ac:spMk id="8" creationId="{962ED55F-F75B-4280-A5CA-3D51FA1B49DB}"/>
          </ac:spMkLst>
        </pc:spChg>
        <pc:spChg chg="del">
          <ac:chgData name="Igor Mironiuc" userId="61dccc2f-526a-4de5-a71d-7dfd73177509" providerId="ADAL" clId="{21CBF5B1-E791-472F-A603-AD18AEF2F19C}" dt="2024-10-08T21:43:57.389" v="97" actId="478"/>
          <ac:spMkLst>
            <pc:docMk/>
            <pc:sldMk cId="1379998168" sldId="322"/>
            <ac:spMk id="10" creationId="{2957FDB9-2CD0-427A-AA92-2FD2E4A83429}"/>
          </ac:spMkLst>
        </pc:spChg>
        <pc:spChg chg="add del mod">
          <ac:chgData name="Igor Mironiuc" userId="61dccc2f-526a-4de5-a71d-7dfd73177509" providerId="ADAL" clId="{21CBF5B1-E791-472F-A603-AD18AEF2F19C}" dt="2024-10-08T21:45:16.294" v="112" actId="255"/>
          <ac:spMkLst>
            <pc:docMk/>
            <pc:sldMk cId="1379998168" sldId="322"/>
            <ac:spMk id="17" creationId="{D682AC05-45B6-436E-BAA5-6EC4980AAE9E}"/>
          </ac:spMkLst>
        </pc:spChg>
        <pc:spChg chg="del">
          <ac:chgData name="Igor Mironiuc" userId="61dccc2f-526a-4de5-a71d-7dfd73177509" providerId="ADAL" clId="{21CBF5B1-E791-472F-A603-AD18AEF2F19C}" dt="2024-10-08T21:44:24.706" v="107" actId="478"/>
          <ac:spMkLst>
            <pc:docMk/>
            <pc:sldMk cId="1379998168" sldId="322"/>
            <ac:spMk id="23" creationId="{C6ADB4F8-6F31-44F6-AF97-C4ECC6D2D03F}"/>
          </ac:spMkLst>
        </pc:spChg>
        <pc:picChg chg="add mod">
          <ac:chgData name="Igor Mironiuc" userId="61dccc2f-526a-4de5-a71d-7dfd73177509" providerId="ADAL" clId="{21CBF5B1-E791-472F-A603-AD18AEF2F19C}" dt="2024-10-08T22:14:37.256" v="1074"/>
          <ac:picMkLst>
            <pc:docMk/>
            <pc:sldMk cId="1379998168" sldId="322"/>
            <ac:picMk id="2" creationId="{48DD7B65-0F10-51F9-B9D9-F5A2FCB11B6E}"/>
          </ac:picMkLst>
        </pc:picChg>
        <pc:picChg chg="add mod">
          <ac:chgData name="Igor Mironiuc" userId="61dccc2f-526a-4de5-a71d-7dfd73177509" providerId="ADAL" clId="{21CBF5B1-E791-472F-A603-AD18AEF2F19C}" dt="2024-10-08T22:14:37.256" v="1074"/>
          <ac:picMkLst>
            <pc:docMk/>
            <pc:sldMk cId="1379998168" sldId="322"/>
            <ac:picMk id="3" creationId="{7DE95AF8-CF64-BAAC-5693-0496B9B52561}"/>
          </ac:picMkLst>
        </pc:picChg>
        <pc:picChg chg="del">
          <ac:chgData name="Igor Mironiuc" userId="61dccc2f-526a-4de5-a71d-7dfd73177509" providerId="ADAL" clId="{21CBF5B1-E791-472F-A603-AD18AEF2F19C}" dt="2024-10-08T22:14:36.346" v="1073" actId="478"/>
          <ac:picMkLst>
            <pc:docMk/>
            <pc:sldMk cId="1379998168" sldId="322"/>
            <ac:picMk id="5" creationId="{3849C58E-0563-4B06-9455-6BDCAB9202BA}"/>
          </ac:picMkLst>
        </pc:picChg>
        <pc:picChg chg="del">
          <ac:chgData name="Igor Mironiuc" userId="61dccc2f-526a-4de5-a71d-7dfd73177509" providerId="ADAL" clId="{21CBF5B1-E791-472F-A603-AD18AEF2F19C}" dt="2024-10-08T22:14:36.346" v="1073" actId="478"/>
          <ac:picMkLst>
            <pc:docMk/>
            <pc:sldMk cId="1379998168" sldId="322"/>
            <ac:picMk id="6" creationId="{D05C4A81-6A7E-4B7D-AFCA-50C08C75F1DA}"/>
          </ac:picMkLst>
        </pc:picChg>
        <pc:cxnChg chg="del">
          <ac:chgData name="Igor Mironiuc" userId="61dccc2f-526a-4de5-a71d-7dfd73177509" providerId="ADAL" clId="{21CBF5B1-E791-472F-A603-AD18AEF2F19C}" dt="2024-10-08T21:44:01.409" v="100" actId="478"/>
          <ac:cxnSpMkLst>
            <pc:docMk/>
            <pc:sldMk cId="1379998168" sldId="322"/>
            <ac:cxnSpMk id="11" creationId="{1C4FCE7C-2040-48B2-B63D-95942C41B628}"/>
          </ac:cxnSpMkLst>
        </pc:cxnChg>
        <pc:cxnChg chg="del">
          <ac:chgData name="Igor Mironiuc" userId="61dccc2f-526a-4de5-a71d-7dfd73177509" providerId="ADAL" clId="{21CBF5B1-E791-472F-A603-AD18AEF2F19C}" dt="2024-10-08T21:44:02.680" v="101" actId="478"/>
          <ac:cxnSpMkLst>
            <pc:docMk/>
            <pc:sldMk cId="1379998168" sldId="322"/>
            <ac:cxnSpMk id="12" creationId="{51440C31-C0D7-4E51-B053-E1A6175A4063}"/>
          </ac:cxnSpMkLst>
        </pc:cxnChg>
        <pc:cxnChg chg="del">
          <ac:chgData name="Igor Mironiuc" userId="61dccc2f-526a-4de5-a71d-7dfd73177509" providerId="ADAL" clId="{21CBF5B1-E791-472F-A603-AD18AEF2F19C}" dt="2024-10-08T21:43:58.774" v="98" actId="478"/>
          <ac:cxnSpMkLst>
            <pc:docMk/>
            <pc:sldMk cId="1379998168" sldId="322"/>
            <ac:cxnSpMk id="13" creationId="{43159A8E-4642-4211-BE81-E98D7B24820B}"/>
          </ac:cxnSpMkLst>
        </pc:cxnChg>
        <pc:cxnChg chg="del">
          <ac:chgData name="Igor Mironiuc" userId="61dccc2f-526a-4de5-a71d-7dfd73177509" providerId="ADAL" clId="{21CBF5B1-E791-472F-A603-AD18AEF2F19C}" dt="2024-10-08T21:43:59.969" v="99" actId="478"/>
          <ac:cxnSpMkLst>
            <pc:docMk/>
            <pc:sldMk cId="1379998168" sldId="322"/>
            <ac:cxnSpMk id="33" creationId="{A7563B6E-13C0-465D-A27C-DB5BD8FFD183}"/>
          </ac:cxnSpMkLst>
        </pc:cxnChg>
      </pc:sldChg>
      <pc:sldChg chg="delSp add del mod ord">
        <pc:chgData name="Igor Mironiuc" userId="61dccc2f-526a-4de5-a71d-7dfd73177509" providerId="ADAL" clId="{21CBF5B1-E791-472F-A603-AD18AEF2F19C}" dt="2024-10-08T21:46:21.178" v="122" actId="47"/>
        <pc:sldMkLst>
          <pc:docMk/>
          <pc:sldMk cId="3385432096" sldId="323"/>
        </pc:sldMkLst>
        <pc:spChg chg="del">
          <ac:chgData name="Igor Mironiuc" userId="61dccc2f-526a-4de5-a71d-7dfd73177509" providerId="ADAL" clId="{21CBF5B1-E791-472F-A603-AD18AEF2F19C}" dt="2024-10-08T21:45:40.268" v="118" actId="478"/>
          <ac:spMkLst>
            <pc:docMk/>
            <pc:sldMk cId="3385432096" sldId="323"/>
            <ac:spMk id="17" creationId="{D682AC05-45B6-436E-BAA5-6EC4980AAE9E}"/>
          </ac:spMkLst>
        </pc:spChg>
      </pc:sldChg>
      <pc:sldChg chg="addSp delSp modSp add mod ord">
        <pc:chgData name="Igor Mironiuc" userId="61dccc2f-526a-4de5-a71d-7dfd73177509" providerId="ADAL" clId="{21CBF5B1-E791-472F-A603-AD18AEF2F19C}" dt="2024-10-08T22:14:02.426" v="1065"/>
        <pc:sldMkLst>
          <pc:docMk/>
          <pc:sldMk cId="4286567720" sldId="324"/>
        </pc:sldMkLst>
        <pc:spChg chg="mod">
          <ac:chgData name="Igor Mironiuc" userId="61dccc2f-526a-4de5-a71d-7dfd73177509" providerId="ADAL" clId="{21CBF5B1-E791-472F-A603-AD18AEF2F19C}" dt="2024-10-08T21:46:40.708" v="124" actId="207"/>
          <ac:spMkLst>
            <pc:docMk/>
            <pc:sldMk cId="4286567720" sldId="324"/>
            <ac:spMk id="8" creationId="{962ED55F-F75B-4280-A5CA-3D51FA1B49DB}"/>
          </ac:spMkLst>
        </pc:spChg>
        <pc:spChg chg="mod">
          <ac:chgData name="Igor Mironiuc" userId="61dccc2f-526a-4de5-a71d-7dfd73177509" providerId="ADAL" clId="{21CBF5B1-E791-472F-A603-AD18AEF2F19C}" dt="2024-10-08T21:46:17.038" v="121"/>
          <ac:spMkLst>
            <pc:docMk/>
            <pc:sldMk cId="4286567720" sldId="324"/>
            <ac:spMk id="17" creationId="{D682AC05-45B6-436E-BAA5-6EC4980AAE9E}"/>
          </ac:spMkLst>
        </pc:spChg>
        <pc:picChg chg="add mod">
          <ac:chgData name="Igor Mironiuc" userId="61dccc2f-526a-4de5-a71d-7dfd73177509" providerId="ADAL" clId="{21CBF5B1-E791-472F-A603-AD18AEF2F19C}" dt="2024-10-08T22:14:02.426" v="1065"/>
          <ac:picMkLst>
            <pc:docMk/>
            <pc:sldMk cId="4286567720" sldId="324"/>
            <ac:picMk id="2" creationId="{C9673282-1026-5ABA-BE17-6B42EB43EDAF}"/>
          </ac:picMkLst>
        </pc:picChg>
        <pc:picChg chg="add mod">
          <ac:chgData name="Igor Mironiuc" userId="61dccc2f-526a-4de5-a71d-7dfd73177509" providerId="ADAL" clId="{21CBF5B1-E791-472F-A603-AD18AEF2F19C}" dt="2024-10-08T22:14:02.426" v="1065"/>
          <ac:picMkLst>
            <pc:docMk/>
            <pc:sldMk cId="4286567720" sldId="324"/>
            <ac:picMk id="3" creationId="{879B6225-A5BF-4F90-E7CB-531030A28FDD}"/>
          </ac:picMkLst>
        </pc:picChg>
        <pc:picChg chg="del">
          <ac:chgData name="Igor Mironiuc" userId="61dccc2f-526a-4de5-a71d-7dfd73177509" providerId="ADAL" clId="{21CBF5B1-E791-472F-A603-AD18AEF2F19C}" dt="2024-10-08T22:14:01.511" v="1064" actId="478"/>
          <ac:picMkLst>
            <pc:docMk/>
            <pc:sldMk cId="4286567720" sldId="324"/>
            <ac:picMk id="5" creationId="{3849C58E-0563-4B06-9455-6BDCAB9202BA}"/>
          </ac:picMkLst>
        </pc:picChg>
        <pc:picChg chg="del">
          <ac:chgData name="Igor Mironiuc" userId="61dccc2f-526a-4de5-a71d-7dfd73177509" providerId="ADAL" clId="{21CBF5B1-E791-472F-A603-AD18AEF2F19C}" dt="2024-10-08T22:14:01.511" v="1064" actId="478"/>
          <ac:picMkLst>
            <pc:docMk/>
            <pc:sldMk cId="4286567720" sldId="324"/>
            <ac:picMk id="6" creationId="{D05C4A81-6A7E-4B7D-AFCA-50C08C75F1DA}"/>
          </ac:picMkLst>
        </pc:picChg>
      </pc:sldChg>
    </pc:docChg>
  </pc:docChgLst>
  <pc:docChgLst>
    <pc:chgData name="Viorica Scerbina" userId="0f6d29d0-0191-40d1-b46b-5f0dd9b80d87" providerId="ADAL" clId="{A7DF5909-422D-4CA0-AF34-70EBBFF98C22}"/>
    <pc:docChg chg="modSld">
      <pc:chgData name="Viorica Scerbina" userId="0f6d29d0-0191-40d1-b46b-5f0dd9b80d87" providerId="ADAL" clId="{A7DF5909-422D-4CA0-AF34-70EBBFF98C22}" dt="2024-10-24T16:51:41.031" v="12" actId="1076"/>
      <pc:docMkLst>
        <pc:docMk/>
      </pc:docMkLst>
      <pc:sldChg chg="modSp mod">
        <pc:chgData name="Viorica Scerbina" userId="0f6d29d0-0191-40d1-b46b-5f0dd9b80d87" providerId="ADAL" clId="{A7DF5909-422D-4CA0-AF34-70EBBFF98C22}" dt="2024-10-24T16:50:57.422" v="6" actId="122"/>
        <pc:sldMkLst>
          <pc:docMk/>
          <pc:sldMk cId="4285161956" sldId="278"/>
        </pc:sldMkLst>
        <pc:spChg chg="mod">
          <ac:chgData name="Viorica Scerbina" userId="0f6d29d0-0191-40d1-b46b-5f0dd9b80d87" providerId="ADAL" clId="{A7DF5909-422D-4CA0-AF34-70EBBFF98C22}" dt="2024-10-24T16:50:57.422" v="6" actId="122"/>
          <ac:spMkLst>
            <pc:docMk/>
            <pc:sldMk cId="4285161956" sldId="278"/>
            <ac:spMk id="21" creationId="{7003676B-867A-4791-9DCF-523CEA76B5A4}"/>
          </ac:spMkLst>
        </pc:spChg>
      </pc:sldChg>
      <pc:sldChg chg="mod">
        <pc:chgData name="Viorica Scerbina" userId="0f6d29d0-0191-40d1-b46b-5f0dd9b80d87" providerId="ADAL" clId="{A7DF5909-422D-4CA0-AF34-70EBBFF98C22}" dt="2024-10-24T16:50:21.121" v="1" actId="27918"/>
        <pc:sldMkLst>
          <pc:docMk/>
          <pc:sldMk cId="3801206034" sldId="279"/>
        </pc:sldMkLst>
      </pc:sldChg>
      <pc:sldChg chg="modSp mod">
        <pc:chgData name="Viorica Scerbina" userId="0f6d29d0-0191-40d1-b46b-5f0dd9b80d87" providerId="ADAL" clId="{A7DF5909-422D-4CA0-AF34-70EBBFF98C22}" dt="2024-10-24T16:51:41.031" v="12" actId="1076"/>
        <pc:sldMkLst>
          <pc:docMk/>
          <pc:sldMk cId="714017024" sldId="310"/>
        </pc:sldMkLst>
        <pc:spChg chg="mod">
          <ac:chgData name="Viorica Scerbina" userId="0f6d29d0-0191-40d1-b46b-5f0dd9b80d87" providerId="ADAL" clId="{A7DF5909-422D-4CA0-AF34-70EBBFF98C22}" dt="2024-10-24T16:51:18.880" v="10" actId="1076"/>
          <ac:spMkLst>
            <pc:docMk/>
            <pc:sldMk cId="714017024" sldId="310"/>
            <ac:spMk id="20" creationId="{3AEF1347-68AC-427C-A7CE-FBCC37E0F3F6}"/>
          </ac:spMkLst>
        </pc:spChg>
        <pc:spChg chg="mod">
          <ac:chgData name="Viorica Scerbina" userId="0f6d29d0-0191-40d1-b46b-5f0dd9b80d87" providerId="ADAL" clId="{A7DF5909-422D-4CA0-AF34-70EBBFF98C22}" dt="2024-10-24T16:51:41.031" v="12" actId="1076"/>
          <ac:spMkLst>
            <pc:docMk/>
            <pc:sldMk cId="714017024" sldId="310"/>
            <ac:spMk id="21" creationId="{7003676B-867A-4791-9DCF-523CEA76B5A4}"/>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Buget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ru-MD"/>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anul 2023</c:v>
                </c:pt>
                <c:pt idx="1">
                  <c:v>anul 2024</c:v>
                </c:pt>
                <c:pt idx="2">
                  <c:v>anul 2025</c:v>
                </c:pt>
              </c:strCache>
            </c:strRef>
          </c:cat>
          <c:val>
            <c:numRef>
              <c:f>Sheet1!$B$2:$B$4</c:f>
              <c:numCache>
                <c:formatCode>General</c:formatCode>
                <c:ptCount val="3"/>
                <c:pt idx="0">
                  <c:v>46377900</c:v>
                </c:pt>
                <c:pt idx="1">
                  <c:v>51765300</c:v>
                </c:pt>
                <c:pt idx="2">
                  <c:v>60005900</c:v>
                </c:pt>
              </c:numCache>
            </c:numRef>
          </c:val>
          <c:extLst>
            <c:ext xmlns:c16="http://schemas.microsoft.com/office/drawing/2014/chart" uri="{C3380CC4-5D6E-409C-BE32-E72D297353CC}">
              <c16:uniqueId val="{00000000-AFC6-449A-B87D-7126177BE8DE}"/>
            </c:ext>
          </c:extLst>
        </c:ser>
        <c:dLbls>
          <c:showLegendKey val="0"/>
          <c:showVal val="1"/>
          <c:showCatName val="0"/>
          <c:showSerName val="0"/>
          <c:showPercent val="0"/>
          <c:showBubbleSize val="0"/>
        </c:dLbls>
        <c:gapWidth val="219"/>
        <c:overlap val="-27"/>
        <c:axId val="49091712"/>
        <c:axId val="47321472"/>
      </c:barChart>
      <c:catAx>
        <c:axId val="4909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ru-MD"/>
          </a:p>
        </c:txPr>
        <c:crossAx val="47321472"/>
        <c:crosses val="autoZero"/>
        <c:auto val="1"/>
        <c:lblAlgn val="ctr"/>
        <c:lblOffset val="100"/>
        <c:noMultiLvlLbl val="0"/>
      </c:catAx>
      <c:valAx>
        <c:axId val="4732147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one"/>
        <c:crossAx val="49091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MD"/>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592121478536608"/>
          <c:y val="0.14045654368714391"/>
          <c:w val="0.34735129590011582"/>
          <c:h val="0.81735466751835062"/>
        </c:manualLayout>
      </c:layout>
      <c:pieChart>
        <c:varyColors val="1"/>
        <c:ser>
          <c:idx val="0"/>
          <c:order val="0"/>
          <c:tx>
            <c:strRef>
              <c:f>Sheet1!$B$1</c:f>
              <c:strCache>
                <c:ptCount val="1"/>
                <c:pt idx="0">
                  <c:v>Column1</c:v>
                </c:pt>
              </c:strCache>
            </c:strRef>
          </c:tx>
          <c:dPt>
            <c:idx val="0"/>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1-400B-4F74-9D87-9EEF62A02E4C}"/>
              </c:ext>
            </c:extLst>
          </c:dPt>
          <c:dPt>
            <c:idx val="1"/>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3-6B96-4FFB-AEB9-FC82AD2343D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4-F237-423F-8272-AF3ABC10C83A}"/>
              </c:ext>
            </c:extLst>
          </c:dPt>
          <c:dLbls>
            <c:dLbl>
              <c:idx val="0"/>
              <c:layout>
                <c:manualLayout>
                  <c:x val="8.0945158370524066E-3"/>
                  <c:y val="1.5471376974415954E-2"/>
                </c:manualLayout>
              </c:layout>
              <c:showLegendKey val="0"/>
              <c:showVal val="1"/>
              <c:showCatName val="0"/>
              <c:showSerName val="0"/>
              <c:showPercent val="1"/>
              <c:showBubbleSize val="0"/>
              <c:extLst>
                <c:ext xmlns:c15="http://schemas.microsoft.com/office/drawing/2012/chart" uri="{CE6537A1-D6FC-4f65-9D91-7224C49458BB}">
                  <c15:layout>
                    <c:manualLayout>
                      <c:w val="0.16372189878301127"/>
                      <c:h val="0.21936718322694507"/>
                    </c:manualLayout>
                  </c15:layout>
                </c:ext>
                <c:ext xmlns:c16="http://schemas.microsoft.com/office/drawing/2014/chart" uri="{C3380CC4-5D6E-409C-BE32-E72D297353CC}">
                  <c16:uniqueId val="{00000001-400B-4F74-9D87-9EEF62A02E4C}"/>
                </c:ext>
              </c:extLst>
            </c:dLbl>
            <c:dLbl>
              <c:idx val="1"/>
              <c:layout>
                <c:manualLayout>
                  <c:x val="0.17096703008030437"/>
                  <c:y val="0"/>
                </c:manualLayout>
              </c:layout>
              <c:showLegendKey val="0"/>
              <c:showVal val="1"/>
              <c:showCatName val="0"/>
              <c:showSerName val="0"/>
              <c:showPercent val="1"/>
              <c:showBubbleSize val="0"/>
              <c:extLst>
                <c:ext xmlns:c15="http://schemas.microsoft.com/office/drawing/2012/chart" uri="{CE6537A1-D6FC-4f65-9D91-7224C49458BB}">
                  <c15:layout>
                    <c:manualLayout>
                      <c:w val="0.15531476870199559"/>
                      <c:h val="0.22675628328308436"/>
                    </c:manualLayout>
                  </c15:layout>
                </c:ext>
                <c:ext xmlns:c16="http://schemas.microsoft.com/office/drawing/2014/chart" uri="{C3380CC4-5D6E-409C-BE32-E72D297353CC}">
                  <c16:uniqueId val="{00000003-6B96-4FFB-AEB9-FC82AD2343DF}"/>
                </c:ext>
              </c:extLst>
            </c:dLbl>
            <c:dLbl>
              <c:idx val="2"/>
              <c:layout>
                <c:manualLayout>
                  <c:x val="2.8387255735304831E-2"/>
                  <c:y val="-1.0859347683445939E-2"/>
                </c:manualLayout>
              </c:layout>
              <c:showLegendKey val="0"/>
              <c:showVal val="1"/>
              <c:showCatName val="0"/>
              <c:showSerName val="0"/>
              <c:showPercent val="1"/>
              <c:showBubbleSize val="0"/>
              <c:extLst>
                <c:ext xmlns:c15="http://schemas.microsoft.com/office/drawing/2012/chart" uri="{CE6537A1-D6FC-4f65-9D91-7224C49458BB}">
                  <c15:layout>
                    <c:manualLayout>
                      <c:w val="0.16786627592774933"/>
                      <c:h val="0.2342813445275643"/>
                    </c:manualLayout>
                  </c15:layout>
                </c:ext>
                <c:ext xmlns:c16="http://schemas.microsoft.com/office/drawing/2014/chart" uri="{C3380CC4-5D6E-409C-BE32-E72D297353CC}">
                  <c16:uniqueId val="{00000004-F237-423F-8272-AF3ABC10C83A}"/>
                </c:ext>
              </c:extLst>
            </c:dLbl>
            <c:spPr>
              <a:noFill/>
              <a:ln>
                <a:noFill/>
              </a:ln>
              <a:effectLst/>
            </c:spPr>
            <c:txPr>
              <a:bodyPr rot="0" spcFirstLastPara="1" vertOverflow="ellipsis" vert="horz" wrap="square" anchor="ctr" anchorCtr="1"/>
              <a:lstStyle/>
              <a:p>
                <a:pPr>
                  <a:defRPr sz="2800" b="1" i="0" u="none" strike="noStrike" kern="1200" baseline="0">
                    <a:solidFill>
                      <a:schemeClr val="accent1">
                        <a:lumMod val="50000"/>
                      </a:schemeClr>
                    </a:solidFill>
                    <a:latin typeface="+mn-lt"/>
                    <a:ea typeface="+mn-ea"/>
                    <a:cs typeface="+mn-cs"/>
                  </a:defRPr>
                </a:pPr>
                <a:endParaRPr lang="ru-MD"/>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Transferuri de la Bugetul de Stat</c:v>
                </c:pt>
                <c:pt idx="1">
                  <c:v>Venituri proprii</c:v>
                </c:pt>
                <c:pt idx="2">
                  <c:v>Impozit pe venit</c:v>
                </c:pt>
              </c:strCache>
            </c:strRef>
          </c:cat>
          <c:val>
            <c:numRef>
              <c:f>Sheet1!$B$2:$B$4</c:f>
              <c:numCache>
                <c:formatCode>General</c:formatCode>
                <c:ptCount val="3"/>
                <c:pt idx="0">
                  <c:v>27986600</c:v>
                </c:pt>
                <c:pt idx="1">
                  <c:v>9041300</c:v>
                </c:pt>
                <c:pt idx="2">
                  <c:v>22978000</c:v>
                </c:pt>
              </c:numCache>
            </c:numRef>
          </c:val>
          <c:extLst>
            <c:ext xmlns:c16="http://schemas.microsoft.com/office/drawing/2014/chart" uri="{C3380CC4-5D6E-409C-BE32-E72D297353CC}">
              <c16:uniqueId val="{00000000-400B-4F74-9D87-9EEF62A02E4C}"/>
            </c:ext>
          </c:extLst>
        </c:ser>
        <c:dLbls>
          <c:showLegendKey val="0"/>
          <c:showVal val="0"/>
          <c:showCatName val="0"/>
          <c:showSerName val="0"/>
          <c:showPercent val="1"/>
          <c:showBubbleSize val="0"/>
          <c:showLeaderLines val="1"/>
        </c:dLbls>
        <c:firstSliceAng val="270"/>
      </c:pieChart>
      <c:spPr>
        <a:noFill/>
        <a:ln>
          <a:noFill/>
        </a:ln>
        <a:effectLst/>
      </c:spPr>
    </c:plotArea>
    <c:legend>
      <c:legendPos val="r"/>
      <c:layout>
        <c:manualLayout>
          <c:xMode val="edge"/>
          <c:yMode val="edge"/>
          <c:x val="0"/>
          <c:y val="0.30641215778213582"/>
          <c:w val="0.51425104104188035"/>
          <c:h val="0.38609997505606425"/>
        </c:manualLayout>
      </c:layout>
      <c:overlay val="0"/>
      <c:spPr>
        <a:noFill/>
        <a:ln>
          <a:noFill/>
        </a:ln>
        <a:effectLst/>
      </c:spPr>
      <c:txPr>
        <a:bodyPr rot="0" spcFirstLastPara="1" vertOverflow="ellipsis" vert="horz" wrap="square" anchor="ctr" anchorCtr="1"/>
        <a:lstStyle/>
        <a:p>
          <a:pPr>
            <a:defRPr sz="2800" b="1" i="0" u="none" strike="noStrike" kern="1200" baseline="0">
              <a:solidFill>
                <a:schemeClr val="accent1">
                  <a:lumMod val="50000"/>
                </a:schemeClr>
              </a:solidFill>
              <a:latin typeface="+mn-lt"/>
              <a:ea typeface="+mn-ea"/>
              <a:cs typeface="+mn-cs"/>
            </a:defRPr>
          </a:pPr>
          <a:endParaRPr lang="ru-MD"/>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b="1"/>
      </a:pPr>
      <a:endParaRPr lang="ru-MD"/>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055012332746652"/>
          <c:y val="0.14934238271706446"/>
          <c:w val="0.33297702430295156"/>
          <c:h val="0.73563043311842113"/>
        </c:manualLayout>
      </c:layout>
      <c:pie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6CF-461C-9B62-50293DFED761}"/>
              </c:ext>
            </c:extLst>
          </c:dPt>
          <c:dPt>
            <c:idx val="1"/>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3-26CF-461C-9B62-50293DFED761}"/>
              </c:ext>
            </c:extLst>
          </c:dPt>
          <c:dPt>
            <c:idx val="2"/>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5-26CF-461C-9B62-50293DFED761}"/>
              </c:ext>
            </c:extLst>
          </c:dPt>
          <c:dPt>
            <c:idx val="3"/>
            <c:bubble3D val="0"/>
            <c:spPr>
              <a:solidFill>
                <a:schemeClr val="tx2">
                  <a:lumMod val="20000"/>
                  <a:lumOff val="80000"/>
                </a:schemeClr>
              </a:solidFill>
              <a:ln w="19050">
                <a:solidFill>
                  <a:schemeClr val="lt1"/>
                </a:solidFill>
              </a:ln>
              <a:effectLst/>
            </c:spPr>
            <c:extLst>
              <c:ext xmlns:c16="http://schemas.microsoft.com/office/drawing/2014/chart" uri="{C3380CC4-5D6E-409C-BE32-E72D297353CC}">
                <c16:uniqueId val="{00000006-7645-4B65-8ED7-2477B499904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FFC-4C18-B3DA-548AE28973A1}"/>
              </c:ext>
            </c:extLst>
          </c:dPt>
          <c:dLbls>
            <c:dLbl>
              <c:idx val="0"/>
              <c:layout>
                <c:manualLayout>
                  <c:x val="0.14676502577450456"/>
                  <c:y val="9.8498612685529202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accent1">
                          <a:lumMod val="50000"/>
                        </a:schemeClr>
                      </a:solidFill>
                      <a:latin typeface="+mn-lt"/>
                      <a:ea typeface="+mn-ea"/>
                      <a:cs typeface="+mn-cs"/>
                    </a:defRPr>
                  </a:pPr>
                  <a:endParaRPr lang="ru-MD"/>
                </a:p>
              </c:txPr>
              <c:showLegendKey val="0"/>
              <c:showVal val="1"/>
              <c:showCatName val="1"/>
              <c:showSerName val="0"/>
              <c:showPercent val="1"/>
              <c:showBubbleSize val="0"/>
              <c:separator>, </c:separator>
              <c:extLst>
                <c:ext xmlns:c15="http://schemas.microsoft.com/office/drawing/2012/chart" uri="{CE6537A1-D6FC-4f65-9D91-7224C49458BB}">
                  <c15:layout>
                    <c:manualLayout>
                      <c:w val="0.23806538448862083"/>
                      <c:h val="0.2792952249268959"/>
                    </c:manualLayout>
                  </c15:layout>
                </c:ext>
                <c:ext xmlns:c16="http://schemas.microsoft.com/office/drawing/2014/chart" uri="{C3380CC4-5D6E-409C-BE32-E72D297353CC}">
                  <c16:uniqueId val="{00000001-26CF-461C-9B62-50293DFED761}"/>
                </c:ext>
              </c:extLst>
            </c:dLbl>
            <c:dLbl>
              <c:idx val="1"/>
              <c:layout>
                <c:manualLayout>
                  <c:x val="0.16777184820166369"/>
                  <c:y val="-3.4452364098364732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accent1">
                          <a:lumMod val="50000"/>
                        </a:schemeClr>
                      </a:solidFill>
                      <a:latin typeface="+mn-lt"/>
                      <a:ea typeface="+mn-ea"/>
                      <a:cs typeface="+mn-cs"/>
                    </a:defRPr>
                  </a:pPr>
                  <a:endParaRPr lang="ru-MD"/>
                </a:p>
              </c:txPr>
              <c:showLegendKey val="0"/>
              <c:showVal val="1"/>
              <c:showCatName val="1"/>
              <c:showSerName val="0"/>
              <c:showPercent val="1"/>
              <c:showBubbleSize val="0"/>
              <c:separator>, </c:separator>
              <c:extLst>
                <c:ext xmlns:c15="http://schemas.microsoft.com/office/drawing/2012/chart" uri="{CE6537A1-D6FC-4f65-9D91-7224C49458BB}">
                  <c15:layout>
                    <c:manualLayout>
                      <c:w val="0.22802780279364096"/>
                      <c:h val="0.29633996273898933"/>
                    </c:manualLayout>
                  </c15:layout>
                </c:ext>
                <c:ext xmlns:c16="http://schemas.microsoft.com/office/drawing/2014/chart" uri="{C3380CC4-5D6E-409C-BE32-E72D297353CC}">
                  <c16:uniqueId val="{00000003-26CF-461C-9B62-50293DFED761}"/>
                </c:ext>
              </c:extLst>
            </c:dLbl>
            <c:dLbl>
              <c:idx val="2"/>
              <c:layout>
                <c:manualLayout>
                  <c:x val="-3.9622276796888713E-2"/>
                  <c:y val="-0.11149895514911461"/>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accent1">
                          <a:lumMod val="50000"/>
                        </a:schemeClr>
                      </a:solidFill>
                      <a:latin typeface="+mn-lt"/>
                      <a:ea typeface="+mn-ea"/>
                      <a:cs typeface="+mn-cs"/>
                    </a:defRPr>
                  </a:pPr>
                  <a:endParaRPr lang="ru-MD"/>
                </a:p>
              </c:txPr>
              <c:showLegendKey val="0"/>
              <c:showVal val="1"/>
              <c:showCatName val="1"/>
              <c:showSerName val="0"/>
              <c:showPercent val="1"/>
              <c:showBubbleSize val="0"/>
              <c:separator>, </c:separator>
              <c:extLst>
                <c:ext xmlns:c15="http://schemas.microsoft.com/office/drawing/2012/chart" uri="{CE6537A1-D6FC-4f65-9D91-7224C49458BB}">
                  <c15:layout>
                    <c:manualLayout>
                      <c:w val="0.18128237401580768"/>
                      <c:h val="0.21038990634761601"/>
                    </c:manualLayout>
                  </c15:layout>
                </c:ext>
                <c:ext xmlns:c16="http://schemas.microsoft.com/office/drawing/2014/chart" uri="{C3380CC4-5D6E-409C-BE32-E72D297353CC}">
                  <c16:uniqueId val="{00000005-26CF-461C-9B62-50293DFED761}"/>
                </c:ext>
              </c:extLst>
            </c:dLbl>
            <c:dLbl>
              <c:idx val="3"/>
              <c:layout>
                <c:manualLayout>
                  <c:x val="-6.4387001490262524E-2"/>
                  <c:y val="0.11854569989693418"/>
                </c:manualLayout>
              </c:layou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6-7645-4B65-8ED7-2477B4999049}"/>
                </c:ext>
              </c:extLst>
            </c:dLbl>
            <c:dLbl>
              <c:idx val="4"/>
              <c:layout>
                <c:manualLayout>
                  <c:x val="-0.23901779852684096"/>
                  <c:y val="2.5934928651377602E-3"/>
                </c:manualLayout>
              </c:layou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9-0FFC-4C18-B3DA-548AE28973A1}"/>
                </c:ext>
              </c:extLst>
            </c:dLbl>
            <c:dLbl>
              <c:idx val="5"/>
              <c:layout>
                <c:manualLayout>
                  <c:x val="0.20858571147341801"/>
                  <c:y val="0"/>
                </c:manualLayout>
              </c:layou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4DDA-4D14-A7F2-44ADF1C640C7}"/>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accent1">
                        <a:lumMod val="50000"/>
                      </a:schemeClr>
                    </a:solidFill>
                    <a:latin typeface="+mn-lt"/>
                    <a:ea typeface="+mn-ea"/>
                    <a:cs typeface="+mn-cs"/>
                  </a:defRPr>
                </a:pPr>
                <a:endParaRPr lang="ru-MD"/>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Prestare servicii</c:v>
                </c:pt>
                <c:pt idx="1">
                  <c:v>Impozit funciar și bunuri imobiliare</c:v>
                </c:pt>
                <c:pt idx="2">
                  <c:v>Taxe locale</c:v>
                </c:pt>
                <c:pt idx="3">
                  <c:v>Arenda și locațiunea</c:v>
                </c:pt>
                <c:pt idx="4">
                  <c:v>Alte venituri</c:v>
                </c:pt>
                <c:pt idx="5">
                  <c:v>Taxa  resurse naturale</c:v>
                </c:pt>
              </c:strCache>
            </c:strRef>
          </c:cat>
          <c:val>
            <c:numRef>
              <c:f>Sheet1!$B$2:$B$7</c:f>
              <c:numCache>
                <c:formatCode>0</c:formatCode>
                <c:ptCount val="6"/>
                <c:pt idx="0">
                  <c:v>1927000</c:v>
                </c:pt>
                <c:pt idx="1">
                  <c:v>2712000</c:v>
                </c:pt>
                <c:pt idx="2">
                  <c:v>3368000</c:v>
                </c:pt>
                <c:pt idx="3">
                  <c:v>730300</c:v>
                </c:pt>
                <c:pt idx="4">
                  <c:v>69000</c:v>
                </c:pt>
                <c:pt idx="5">
                  <c:v>235000</c:v>
                </c:pt>
              </c:numCache>
            </c:numRef>
          </c:val>
          <c:extLst>
            <c:ext xmlns:c16="http://schemas.microsoft.com/office/drawing/2014/chart" uri="{C3380CC4-5D6E-409C-BE32-E72D297353CC}">
              <c16:uniqueId val="{00000000-E307-470A-AE5B-A053DF580992}"/>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MD"/>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698950099593362"/>
          <c:y val="0"/>
          <c:w val="0.47172359875906411"/>
          <c:h val="0.98425374423306056"/>
        </c:manualLayout>
      </c:layout>
      <c:barChart>
        <c:barDir val="bar"/>
        <c:grouping val="clustered"/>
        <c:varyColors val="0"/>
        <c:ser>
          <c:idx val="0"/>
          <c:order val="0"/>
          <c:tx>
            <c:strRef>
              <c:f>Sheet1!$B$1</c:f>
              <c:strCache>
                <c:ptCount val="1"/>
                <c:pt idx="0">
                  <c:v>Venituri, Lei</c:v>
                </c:pt>
              </c:strCache>
            </c:strRef>
          </c:tx>
          <c:spPr>
            <a:solidFill>
              <a:schemeClr val="accent1">
                <a:lumMod val="50000"/>
              </a:schemeClr>
            </a:solidFill>
            <a:ln>
              <a:noFill/>
            </a:ln>
            <a:effectLst/>
          </c:spPr>
          <c:invertIfNegative val="0"/>
          <c:dLbls>
            <c:dLbl>
              <c:idx val="0"/>
              <c:layout>
                <c:manualLayout>
                  <c:x val="0"/>
                  <c:y val="2.5292585582502954E-17"/>
                </c:manualLayout>
              </c:layou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9C34-4EFB-9CA7-501549AE6D18}"/>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accent2"/>
                    </a:solidFill>
                    <a:latin typeface="+mn-lt"/>
                    <a:ea typeface="+mn-ea"/>
                    <a:cs typeface="+mn-cs"/>
                  </a:defRPr>
                </a:pPr>
                <a:endParaRPr lang="ru-MD"/>
              </a:p>
            </c:txP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Sheet1!$A$2:$A$12</c:f>
              <c:strCache>
                <c:ptCount val="6"/>
                <c:pt idx="0">
                  <c:v>Alte taxe locale</c:v>
                </c:pt>
                <c:pt idx="1">
                  <c:v>Taxa de piata</c:v>
                </c:pt>
                <c:pt idx="2">
                  <c:v>Taxa pentru prestarea serviciilor de transport</c:v>
                </c:pt>
                <c:pt idx="3">
                  <c:v>Taxa pentru dispozitivele publicitare</c:v>
                </c:pt>
                <c:pt idx="4">
                  <c:v>Taxa pentru amenajarea teritoriului</c:v>
                </c:pt>
                <c:pt idx="5">
                  <c:v>Taxa pentru unitatile comerciale si/sau de prestari servicii</c:v>
                </c:pt>
              </c:strCache>
            </c:strRef>
          </c:cat>
          <c:val>
            <c:numRef>
              <c:f>Sheet1!$B$2:$B$12</c:f>
              <c:numCache>
                <c:formatCode>#,##0</c:formatCode>
                <c:ptCount val="11"/>
                <c:pt idx="0">
                  <c:v>5000</c:v>
                </c:pt>
                <c:pt idx="1">
                  <c:v>130000</c:v>
                </c:pt>
                <c:pt idx="2">
                  <c:v>145000</c:v>
                </c:pt>
                <c:pt idx="3">
                  <c:v>185000</c:v>
                </c:pt>
                <c:pt idx="4">
                  <c:v>603000</c:v>
                </c:pt>
                <c:pt idx="5">
                  <c:v>2300000</c:v>
                </c:pt>
              </c:numCache>
            </c:numRef>
          </c:val>
          <c:extLst>
            <c:ext xmlns:c16="http://schemas.microsoft.com/office/drawing/2014/chart" uri="{C3380CC4-5D6E-409C-BE32-E72D297353CC}">
              <c16:uniqueId val="{00000000-738B-4CA3-A2B1-1D62AE8F0222}"/>
            </c:ext>
          </c:extLst>
        </c:ser>
        <c:dLbls>
          <c:showLegendKey val="0"/>
          <c:showVal val="0"/>
          <c:showCatName val="0"/>
          <c:showSerName val="0"/>
          <c:showPercent val="0"/>
          <c:showBubbleSize val="0"/>
        </c:dLbls>
        <c:gapWidth val="182"/>
        <c:axId val="79392768"/>
        <c:axId val="79396224"/>
      </c:barChart>
      <c:catAx>
        <c:axId val="793927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2400" b="1" i="0" u="none" strike="noStrike" kern="1200" baseline="0">
                <a:ln>
                  <a:noFill/>
                </a:ln>
                <a:solidFill>
                  <a:schemeClr val="accent1">
                    <a:lumMod val="50000"/>
                  </a:schemeClr>
                </a:solidFill>
                <a:latin typeface="+mn-lt"/>
                <a:ea typeface="+mn-ea"/>
                <a:cs typeface="+mn-cs"/>
              </a:defRPr>
            </a:pPr>
            <a:endParaRPr lang="ru-MD"/>
          </a:p>
        </c:txPr>
        <c:crossAx val="79396224"/>
        <c:crosses val="autoZero"/>
        <c:auto val="1"/>
        <c:lblAlgn val="ctr"/>
        <c:lblOffset val="100"/>
        <c:noMultiLvlLbl val="0"/>
      </c:catAx>
      <c:valAx>
        <c:axId val="79396224"/>
        <c:scaling>
          <c:orientation val="minMax"/>
        </c:scaling>
        <c:delete val="1"/>
        <c:axPos val="t"/>
        <c:majorGridlines>
          <c:spPr>
            <a:ln w="9525" cap="flat" cmpd="sng" algn="ctr">
              <a:solidFill>
                <a:schemeClr val="tx1">
                  <a:lumMod val="15000"/>
                  <a:lumOff val="85000"/>
                </a:schemeClr>
              </a:solidFill>
              <a:prstDash val="sysDot"/>
              <a:round/>
            </a:ln>
            <a:effectLst/>
          </c:spPr>
        </c:majorGridlines>
        <c:numFmt formatCode="#,##0" sourceLinked="1"/>
        <c:majorTickMark val="none"/>
        <c:minorTickMark val="none"/>
        <c:tickLblPos val="none"/>
        <c:crossAx val="793927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lumMod val="15000"/>
          <a:lumOff val="85000"/>
        </a:schemeClr>
      </a:solidFill>
      <a:prstDash val="sysDot"/>
    </a:ln>
    <a:effectLst/>
  </c:spPr>
  <c:txPr>
    <a:bodyPr/>
    <a:lstStyle/>
    <a:p>
      <a:pPr>
        <a:defRPr/>
      </a:pPr>
      <a:endParaRPr lang="ru-MD"/>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015923501543064E-2"/>
          <c:y val="7.2497009220397923E-2"/>
          <c:w val="0.8824009063778806"/>
          <c:h val="0.66976095221899512"/>
        </c:manualLayout>
      </c:layout>
      <c:barChart>
        <c:barDir val="col"/>
        <c:grouping val="clustered"/>
        <c:varyColors val="0"/>
        <c:ser>
          <c:idx val="0"/>
          <c:order val="0"/>
          <c:tx>
            <c:strRef>
              <c:f>Sheet1!$B$1</c:f>
              <c:strCache>
                <c:ptCount val="1"/>
                <c:pt idx="0">
                  <c:v>Venituri, Lei</c:v>
                </c:pt>
              </c:strCache>
            </c:strRef>
          </c:tx>
          <c:spPr>
            <a:solidFill>
              <a:schemeClr val="accent1"/>
            </a:solidFill>
            <a:ln w="19050">
              <a:solidFill>
                <a:schemeClr val="lt1"/>
              </a:solidFill>
            </a:ln>
            <a:effectLst/>
          </c:spPr>
          <c:invertIfNegative val="0"/>
          <c:dPt>
            <c:idx val="1"/>
            <c:invertIfNegative val="0"/>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3-26CF-461C-9B62-50293DFED761}"/>
              </c:ext>
            </c:extLst>
          </c:dPt>
          <c:dPt>
            <c:idx val="2"/>
            <c:invertIfNegative val="0"/>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5-26CF-461C-9B62-50293DFED76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accent1">
                        <a:lumMod val="50000"/>
                      </a:schemeClr>
                    </a:solidFill>
                    <a:latin typeface="+mn-lt"/>
                    <a:ea typeface="+mn-ea"/>
                    <a:cs typeface="+mn-cs"/>
                  </a:defRPr>
                </a:pPr>
                <a:endParaRPr lang="ru-MD"/>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Arenda terenurilor</c:v>
                </c:pt>
                <c:pt idx="1">
                  <c:v>Locațiunea spațiilor</c:v>
                </c:pt>
                <c:pt idx="2">
                  <c:v>Realizarea terenurilor</c:v>
                </c:pt>
                <c:pt idx="3">
                  <c:v>Realizarea clădirilor</c:v>
                </c:pt>
              </c:strCache>
            </c:strRef>
          </c:cat>
          <c:val>
            <c:numRef>
              <c:f>Sheet1!$B$2:$B$5</c:f>
              <c:numCache>
                <c:formatCode>0</c:formatCode>
                <c:ptCount val="4"/>
                <c:pt idx="0">
                  <c:v>718200</c:v>
                </c:pt>
                <c:pt idx="1">
                  <c:v>185100</c:v>
                </c:pt>
                <c:pt idx="2">
                  <c:v>250000</c:v>
                </c:pt>
                <c:pt idx="3">
                  <c:v>50000</c:v>
                </c:pt>
              </c:numCache>
            </c:numRef>
          </c:val>
          <c:extLst>
            <c:ext xmlns:c16="http://schemas.microsoft.com/office/drawing/2014/chart" uri="{C3380CC4-5D6E-409C-BE32-E72D297353CC}">
              <c16:uniqueId val="{00000000-E307-470A-AE5B-A053DF580992}"/>
            </c:ext>
          </c:extLst>
        </c:ser>
        <c:dLbls>
          <c:showLegendKey val="0"/>
          <c:showVal val="0"/>
          <c:showCatName val="0"/>
          <c:showSerName val="0"/>
          <c:showPercent val="0"/>
          <c:showBubbleSize val="0"/>
        </c:dLbls>
        <c:gapWidth val="100"/>
        <c:axId val="83848576"/>
        <c:axId val="83862656"/>
      </c:barChart>
      <c:catAx>
        <c:axId val="838485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ru-MD"/>
          </a:p>
        </c:txPr>
        <c:crossAx val="83862656"/>
        <c:crosses val="autoZero"/>
        <c:auto val="1"/>
        <c:lblAlgn val="ctr"/>
        <c:lblOffset val="100"/>
        <c:noMultiLvlLbl val="0"/>
      </c:catAx>
      <c:valAx>
        <c:axId val="83862656"/>
        <c:scaling>
          <c:orientation val="minMax"/>
        </c:scaling>
        <c:delete val="0"/>
        <c:axPos val="l"/>
        <c:majorGridlines>
          <c:spPr>
            <a:ln w="9525" cap="flat" cmpd="sng" algn="ctr">
              <a:solidFill>
                <a:schemeClr val="tx1">
                  <a:lumMod val="15000"/>
                  <a:lumOff val="85000"/>
                </a:schemeClr>
              </a:solidFill>
              <a:prstDash val="sysDot"/>
              <a:round/>
            </a:ln>
            <a:effectLst/>
          </c:spPr>
        </c:majorGridlines>
        <c:title>
          <c:tx>
            <c:rich>
              <a:bodyPr rot="0" spcFirstLastPara="1" vertOverflow="ellipsis" wrap="square" anchor="ctr" anchorCtr="1"/>
              <a:lstStyle/>
              <a:p>
                <a:pPr>
                  <a:defRPr sz="1400" b="1" i="0" u="none" strike="noStrike" kern="1200" baseline="0">
                    <a:solidFill>
                      <a:schemeClr val="tx1">
                        <a:lumMod val="65000"/>
                        <a:lumOff val="35000"/>
                      </a:schemeClr>
                    </a:solidFill>
                    <a:latin typeface="+mn-lt"/>
                    <a:ea typeface="+mn-ea"/>
                    <a:cs typeface="+mn-cs"/>
                  </a:defRPr>
                </a:pPr>
                <a:r>
                  <a:rPr lang="ro-RO" sz="1400" b="1"/>
                  <a:t>Lei</a:t>
                </a:r>
                <a:endParaRPr lang="en-US" sz="1400" b="1"/>
              </a:p>
            </c:rich>
          </c:tx>
          <c:layout>
            <c:manualLayout>
              <c:xMode val="edge"/>
              <c:yMode val="edge"/>
              <c:x val="8.9110147411208609E-2"/>
              <c:y val="8.0135020445643676E-2"/>
            </c:manualLayout>
          </c:layout>
          <c:overlay val="0"/>
          <c:spPr>
            <a:noFill/>
            <a:ln>
              <a:noFill/>
            </a:ln>
            <a:effectLst/>
          </c:spPr>
          <c:txPr>
            <a:bodyPr rot="0" spcFirstLastPara="1" vertOverflow="ellipsis"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ru-MD"/>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ru-MD"/>
          </a:p>
        </c:txPr>
        <c:crossAx val="8384857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MD"/>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698950099593362"/>
          <c:y val="0"/>
          <c:w val="0.47172359875906411"/>
          <c:h val="0.98425374423306056"/>
        </c:manualLayout>
      </c:layout>
      <c:barChart>
        <c:barDir val="bar"/>
        <c:grouping val="clustered"/>
        <c:varyColors val="0"/>
        <c:ser>
          <c:idx val="0"/>
          <c:order val="0"/>
          <c:tx>
            <c:strRef>
              <c:f>Sheet1!$B$1</c:f>
              <c:strCache>
                <c:ptCount val="1"/>
                <c:pt idx="0">
                  <c:v>Cheltuieli, Lei</c:v>
                </c:pt>
              </c:strCache>
            </c:strRef>
          </c:tx>
          <c:spPr>
            <a:solidFill>
              <a:schemeClr val="accent1">
                <a:lumMod val="50000"/>
              </a:schemeClr>
            </a:solidFill>
            <a:ln>
              <a:noFill/>
            </a:ln>
            <a:effectLst/>
          </c:spPr>
          <c:invertIfNegative val="0"/>
          <c:dLbls>
            <c:dLbl>
              <c:idx val="0"/>
              <c:layout>
                <c:manualLayout>
                  <c:x val="0"/>
                  <c:y val="2.529258558250295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76C-45CB-B960-7EA15258A9E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accent2"/>
                    </a:solidFill>
                    <a:latin typeface="+mn-lt"/>
                    <a:ea typeface="+mn-ea"/>
                    <a:cs typeface="+mn-cs"/>
                  </a:defRPr>
                </a:pPr>
                <a:endParaRPr lang="ru-MD"/>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8"/>
                <c:pt idx="0">
                  <c:v>Grădiniță</c:v>
                </c:pt>
                <c:pt idx="1">
                  <c:v>Dezvoltarea comunală, amenajare ,  iluminat stradal,  apă și canalizare 11877300</c:v>
                </c:pt>
                <c:pt idx="2">
                  <c:v>Reparația drumurilor</c:v>
                </c:pt>
                <c:pt idx="3">
                  <c:v>Primărie și Consiliul Local</c:v>
                </c:pt>
                <c:pt idx="4">
                  <c:v>Instituții de cultură, biblioteca, sport</c:v>
                </c:pt>
                <c:pt idx="5">
                  <c:v>Școala de arte</c:v>
                </c:pt>
                <c:pt idx="6">
                  <c:v>Centrului de zi Nadejda </c:v>
                </c:pt>
                <c:pt idx="7">
                  <c:v>Fondul de rezerva</c:v>
                </c:pt>
              </c:strCache>
            </c:strRef>
          </c:cat>
          <c:val>
            <c:numRef>
              <c:f>Sheet1!$B$2:$B$10</c:f>
              <c:numCache>
                <c:formatCode>#,##0</c:formatCode>
                <c:ptCount val="9"/>
                <c:pt idx="0">
                  <c:v>20801400</c:v>
                </c:pt>
                <c:pt idx="1">
                  <c:v>11877300</c:v>
                </c:pt>
                <c:pt idx="2">
                  <c:v>11600000</c:v>
                </c:pt>
                <c:pt idx="3">
                  <c:v>7377000</c:v>
                </c:pt>
                <c:pt idx="4">
                  <c:v>4817000</c:v>
                </c:pt>
                <c:pt idx="5">
                  <c:v>3583300</c:v>
                </c:pt>
                <c:pt idx="6">
                  <c:v>1337000</c:v>
                </c:pt>
                <c:pt idx="7">
                  <c:v>400000</c:v>
                </c:pt>
              </c:numCache>
            </c:numRef>
          </c:val>
          <c:extLst>
            <c:ext xmlns:c16="http://schemas.microsoft.com/office/drawing/2014/chart" uri="{C3380CC4-5D6E-409C-BE32-E72D297353CC}">
              <c16:uniqueId val="{00000001-F76C-45CB-B960-7EA15258A9E5}"/>
            </c:ext>
          </c:extLst>
        </c:ser>
        <c:dLbls>
          <c:showLegendKey val="0"/>
          <c:showVal val="0"/>
          <c:showCatName val="0"/>
          <c:showSerName val="0"/>
          <c:showPercent val="0"/>
          <c:showBubbleSize val="0"/>
        </c:dLbls>
        <c:gapWidth val="182"/>
        <c:axId val="84296064"/>
        <c:axId val="84297600"/>
      </c:barChart>
      <c:catAx>
        <c:axId val="8429606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2400" b="1" i="0" u="none" strike="noStrike" kern="1200" baseline="0">
                <a:ln>
                  <a:noFill/>
                </a:ln>
                <a:solidFill>
                  <a:schemeClr val="accent1">
                    <a:lumMod val="50000"/>
                  </a:schemeClr>
                </a:solidFill>
                <a:latin typeface="+mn-lt"/>
                <a:ea typeface="+mn-ea"/>
                <a:cs typeface="+mn-cs"/>
              </a:defRPr>
            </a:pPr>
            <a:endParaRPr lang="ru-MD"/>
          </a:p>
        </c:txPr>
        <c:crossAx val="84297600"/>
        <c:crosses val="autoZero"/>
        <c:auto val="1"/>
        <c:lblAlgn val="ctr"/>
        <c:lblOffset val="100"/>
        <c:noMultiLvlLbl val="0"/>
      </c:catAx>
      <c:valAx>
        <c:axId val="84297600"/>
        <c:scaling>
          <c:orientation val="minMax"/>
        </c:scaling>
        <c:delete val="1"/>
        <c:axPos val="t"/>
        <c:majorGridlines>
          <c:spPr>
            <a:ln w="9525" cap="flat" cmpd="sng" algn="ctr">
              <a:solidFill>
                <a:schemeClr val="tx1">
                  <a:lumMod val="15000"/>
                  <a:lumOff val="85000"/>
                </a:schemeClr>
              </a:solidFill>
              <a:prstDash val="sysDot"/>
              <a:round/>
            </a:ln>
            <a:effectLst/>
          </c:spPr>
        </c:majorGridlines>
        <c:numFmt formatCode="#,##0" sourceLinked="1"/>
        <c:majorTickMark val="none"/>
        <c:minorTickMark val="none"/>
        <c:tickLblPos val="none"/>
        <c:crossAx val="842960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MD"/>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29F1CF-AD39-42CE-BC4C-E936A82DCCAE}" type="datetimeFigureOut">
              <a:rPr lang="en-US" smtClean="0"/>
              <a:pPr/>
              <a:t>11/26/2024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FCE793-0A31-431A-8D9D-4FF457359B95}" type="slidenum">
              <a:rPr lang="en-US" smtClean="0"/>
              <a:pPr/>
              <a:t>‹#›</a:t>
            </a:fld>
            <a:endParaRPr lang="en-US"/>
          </a:p>
        </p:txBody>
      </p:sp>
    </p:spTree>
    <p:extLst>
      <p:ext uri="{BB962C8B-B14F-4D97-AF65-F5344CB8AC3E}">
        <p14:creationId xmlns:p14="http://schemas.microsoft.com/office/powerpoint/2010/main" val="1979657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21FCE793-0A31-431A-8D9D-4FF457359B95}" type="slidenum">
              <a:rPr lang="en-US" smtClean="0"/>
              <a:pPr/>
              <a:t>9</a:t>
            </a:fld>
            <a:endParaRPr lang="en-US"/>
          </a:p>
        </p:txBody>
      </p:sp>
    </p:spTree>
    <p:extLst>
      <p:ext uri="{BB962C8B-B14F-4D97-AF65-F5344CB8AC3E}">
        <p14:creationId xmlns:p14="http://schemas.microsoft.com/office/powerpoint/2010/main" val="287310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FCE793-0A31-431A-8D9D-4FF457359B95}" type="slidenum">
              <a:rPr lang="en-US" smtClean="0"/>
              <a:pPr/>
              <a:t>10</a:t>
            </a:fld>
            <a:endParaRPr lang="en-US"/>
          </a:p>
        </p:txBody>
      </p:sp>
    </p:spTree>
    <p:extLst>
      <p:ext uri="{BB962C8B-B14F-4D97-AF65-F5344CB8AC3E}">
        <p14:creationId xmlns:p14="http://schemas.microsoft.com/office/powerpoint/2010/main" val="2125988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1FCE793-0A31-431A-8D9D-4FF457359B95}" type="slidenum">
              <a:rPr lang="en-US" smtClean="0"/>
              <a:pPr/>
              <a:t>30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1FCE793-0A31-431A-8D9D-4FF457359B95}" type="slidenum">
              <a:rPr lang="en-US" smtClean="0"/>
              <a:pPr/>
              <a:t>45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2CF9D-D04E-4B55-8738-A56A88D329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8619D7-4919-4B32-8D09-D9AC507E97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BCDD42-5898-4F24-9109-3A49CE4945CE}"/>
              </a:ext>
            </a:extLst>
          </p:cNvPr>
          <p:cNvSpPr>
            <a:spLocks noGrp="1"/>
          </p:cNvSpPr>
          <p:nvPr>
            <p:ph type="dt" sz="half" idx="10"/>
          </p:nvPr>
        </p:nvSpPr>
        <p:spPr/>
        <p:txBody>
          <a:bodyPr/>
          <a:lstStyle/>
          <a:p>
            <a:fld id="{5D07779C-6DBE-46A5-A19B-77F1FDB919BE}" type="datetimeFigureOut">
              <a:rPr lang="en-US" smtClean="0"/>
              <a:pPr/>
              <a:t>11/26/2024</a:t>
            </a:fld>
            <a:endParaRPr lang="en-US"/>
          </a:p>
        </p:txBody>
      </p:sp>
      <p:sp>
        <p:nvSpPr>
          <p:cNvPr id="5" name="Footer Placeholder 4">
            <a:extLst>
              <a:ext uri="{FF2B5EF4-FFF2-40B4-BE49-F238E27FC236}">
                <a16:creationId xmlns:a16="http://schemas.microsoft.com/office/drawing/2014/main" id="{925C82D1-63F0-4FF7-BFB6-C28117916B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50C274-231B-4B5F-9441-D3EC091F31A5}"/>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val="1355259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AA66C-A1EA-4F5B-B3B1-3EC0C0FD20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F38293-8E08-4C26-83C3-274D91E4383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173519-B90E-4BDE-9F56-67B6CC1DCF6D}"/>
              </a:ext>
            </a:extLst>
          </p:cNvPr>
          <p:cNvSpPr>
            <a:spLocks noGrp="1"/>
          </p:cNvSpPr>
          <p:nvPr>
            <p:ph type="dt" sz="half" idx="10"/>
          </p:nvPr>
        </p:nvSpPr>
        <p:spPr/>
        <p:txBody>
          <a:bodyPr/>
          <a:lstStyle/>
          <a:p>
            <a:fld id="{5D07779C-6DBE-46A5-A19B-77F1FDB919BE}" type="datetimeFigureOut">
              <a:rPr lang="en-US" smtClean="0"/>
              <a:pPr/>
              <a:t>11/26/2024</a:t>
            </a:fld>
            <a:endParaRPr lang="en-US"/>
          </a:p>
        </p:txBody>
      </p:sp>
      <p:sp>
        <p:nvSpPr>
          <p:cNvPr id="5" name="Footer Placeholder 4">
            <a:extLst>
              <a:ext uri="{FF2B5EF4-FFF2-40B4-BE49-F238E27FC236}">
                <a16:creationId xmlns:a16="http://schemas.microsoft.com/office/drawing/2014/main" id="{9222F1BC-3CED-443B-B113-F3E3CB13ED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C9249F-AE28-4842-8E5B-BF68BCCDEE8D}"/>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val="1283796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363A6F-FA84-4914-BC3A-4A8539DF9D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635CB1-0578-4F48-9C65-280BCA4F86E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AA33F7-8FCC-4B5E-8465-E494F9DDB43A}"/>
              </a:ext>
            </a:extLst>
          </p:cNvPr>
          <p:cNvSpPr>
            <a:spLocks noGrp="1"/>
          </p:cNvSpPr>
          <p:nvPr>
            <p:ph type="dt" sz="half" idx="10"/>
          </p:nvPr>
        </p:nvSpPr>
        <p:spPr/>
        <p:txBody>
          <a:bodyPr/>
          <a:lstStyle/>
          <a:p>
            <a:fld id="{5D07779C-6DBE-46A5-A19B-77F1FDB919BE}" type="datetimeFigureOut">
              <a:rPr lang="en-US" smtClean="0"/>
              <a:pPr/>
              <a:t>11/26/2024</a:t>
            </a:fld>
            <a:endParaRPr lang="en-US"/>
          </a:p>
        </p:txBody>
      </p:sp>
      <p:sp>
        <p:nvSpPr>
          <p:cNvPr id="5" name="Footer Placeholder 4">
            <a:extLst>
              <a:ext uri="{FF2B5EF4-FFF2-40B4-BE49-F238E27FC236}">
                <a16:creationId xmlns:a16="http://schemas.microsoft.com/office/drawing/2014/main" id="{E61F4F88-95FD-495C-8CF7-99DD5488A9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065C6D-A596-46D8-BF62-9194BFDEC35D}"/>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val="1379708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506F4-A535-4687-A001-491CD0E471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01A778-C2D9-46EA-B3C7-C88A28A3358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E9218D-A78E-4220-86CF-2854EA6E5CBE}"/>
              </a:ext>
            </a:extLst>
          </p:cNvPr>
          <p:cNvSpPr>
            <a:spLocks noGrp="1"/>
          </p:cNvSpPr>
          <p:nvPr>
            <p:ph type="dt" sz="half" idx="10"/>
          </p:nvPr>
        </p:nvSpPr>
        <p:spPr/>
        <p:txBody>
          <a:bodyPr/>
          <a:lstStyle/>
          <a:p>
            <a:fld id="{5D07779C-6DBE-46A5-A19B-77F1FDB919BE}" type="datetimeFigureOut">
              <a:rPr lang="en-US" smtClean="0"/>
              <a:pPr/>
              <a:t>11/26/2024</a:t>
            </a:fld>
            <a:endParaRPr lang="en-US"/>
          </a:p>
        </p:txBody>
      </p:sp>
      <p:sp>
        <p:nvSpPr>
          <p:cNvPr id="5" name="Footer Placeholder 4">
            <a:extLst>
              <a:ext uri="{FF2B5EF4-FFF2-40B4-BE49-F238E27FC236}">
                <a16:creationId xmlns:a16="http://schemas.microsoft.com/office/drawing/2014/main" id="{F785C3D3-02A9-4616-A1C9-68EF803DB6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107B65-E59A-4115-851E-27B980C040B1}"/>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val="1428123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DC6A4-F916-4610-9631-749EC79C4E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34836E5-118A-4216-BDA9-D498B1BA7E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77D3C28-B025-4C76-86A2-5521503B45FF}"/>
              </a:ext>
            </a:extLst>
          </p:cNvPr>
          <p:cNvSpPr>
            <a:spLocks noGrp="1"/>
          </p:cNvSpPr>
          <p:nvPr>
            <p:ph type="dt" sz="half" idx="10"/>
          </p:nvPr>
        </p:nvSpPr>
        <p:spPr/>
        <p:txBody>
          <a:bodyPr/>
          <a:lstStyle/>
          <a:p>
            <a:fld id="{5D07779C-6DBE-46A5-A19B-77F1FDB919BE}" type="datetimeFigureOut">
              <a:rPr lang="en-US" smtClean="0"/>
              <a:pPr/>
              <a:t>11/26/2024</a:t>
            </a:fld>
            <a:endParaRPr lang="en-US"/>
          </a:p>
        </p:txBody>
      </p:sp>
      <p:sp>
        <p:nvSpPr>
          <p:cNvPr id="5" name="Footer Placeholder 4">
            <a:extLst>
              <a:ext uri="{FF2B5EF4-FFF2-40B4-BE49-F238E27FC236}">
                <a16:creationId xmlns:a16="http://schemas.microsoft.com/office/drawing/2014/main" id="{A86C1958-7F02-4471-976A-549D12DD42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A4A923-D007-472E-91B2-4F2D47364254}"/>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val="3674686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B3F86-4498-4B63-BDCF-A08BBC8832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850F9B-5682-4BCB-BE3F-4D3E20A1F80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16F7C6-A770-4664-A0A0-3EED4F1888F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241A4A-8385-450C-BD7A-1F819B3D8A06}"/>
              </a:ext>
            </a:extLst>
          </p:cNvPr>
          <p:cNvSpPr>
            <a:spLocks noGrp="1"/>
          </p:cNvSpPr>
          <p:nvPr>
            <p:ph type="dt" sz="half" idx="10"/>
          </p:nvPr>
        </p:nvSpPr>
        <p:spPr/>
        <p:txBody>
          <a:bodyPr/>
          <a:lstStyle/>
          <a:p>
            <a:fld id="{5D07779C-6DBE-46A5-A19B-77F1FDB919BE}" type="datetimeFigureOut">
              <a:rPr lang="en-US" smtClean="0"/>
              <a:pPr/>
              <a:t>11/26/2024</a:t>
            </a:fld>
            <a:endParaRPr lang="en-US"/>
          </a:p>
        </p:txBody>
      </p:sp>
      <p:sp>
        <p:nvSpPr>
          <p:cNvPr id="6" name="Footer Placeholder 5">
            <a:extLst>
              <a:ext uri="{FF2B5EF4-FFF2-40B4-BE49-F238E27FC236}">
                <a16:creationId xmlns:a16="http://schemas.microsoft.com/office/drawing/2014/main" id="{1EC58428-C59D-4BE1-AE12-B71EFEF300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D7DA5-C80D-45AD-94A9-D695B0882707}"/>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val="2042682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48646-8084-4132-A843-2B072E6856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77F30C-E281-4854-971A-BB69EC6A3B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B3E7465-7A48-49F8-B7E4-6C9628F130B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E1DF5C-6990-4D63-A584-7E8D6F0143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470CD24-6463-4E9A-B48A-3021CEEF157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FA86FE-4E30-433B-9A26-06781CB1FFE9}"/>
              </a:ext>
            </a:extLst>
          </p:cNvPr>
          <p:cNvSpPr>
            <a:spLocks noGrp="1"/>
          </p:cNvSpPr>
          <p:nvPr>
            <p:ph type="dt" sz="half" idx="10"/>
          </p:nvPr>
        </p:nvSpPr>
        <p:spPr/>
        <p:txBody>
          <a:bodyPr/>
          <a:lstStyle/>
          <a:p>
            <a:fld id="{5D07779C-6DBE-46A5-A19B-77F1FDB919BE}" type="datetimeFigureOut">
              <a:rPr lang="en-US" smtClean="0"/>
              <a:pPr/>
              <a:t>11/26/2024</a:t>
            </a:fld>
            <a:endParaRPr lang="en-US"/>
          </a:p>
        </p:txBody>
      </p:sp>
      <p:sp>
        <p:nvSpPr>
          <p:cNvPr id="8" name="Footer Placeholder 7">
            <a:extLst>
              <a:ext uri="{FF2B5EF4-FFF2-40B4-BE49-F238E27FC236}">
                <a16:creationId xmlns:a16="http://schemas.microsoft.com/office/drawing/2014/main" id="{D4771B2E-0FBC-44B9-BFEB-996153FF2D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B90B5F1-4D80-445B-AE30-71700D784326}"/>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val="91037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60C8B-B948-46D0-9C47-2492B52D01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BAF005D-20F3-420F-9B9F-7F0B9AA3FC95}"/>
              </a:ext>
            </a:extLst>
          </p:cNvPr>
          <p:cNvSpPr>
            <a:spLocks noGrp="1"/>
          </p:cNvSpPr>
          <p:nvPr>
            <p:ph type="dt" sz="half" idx="10"/>
          </p:nvPr>
        </p:nvSpPr>
        <p:spPr/>
        <p:txBody>
          <a:bodyPr/>
          <a:lstStyle/>
          <a:p>
            <a:fld id="{5D07779C-6DBE-46A5-A19B-77F1FDB919BE}" type="datetimeFigureOut">
              <a:rPr lang="en-US" smtClean="0"/>
              <a:pPr/>
              <a:t>11/26/2024</a:t>
            </a:fld>
            <a:endParaRPr lang="en-US"/>
          </a:p>
        </p:txBody>
      </p:sp>
      <p:sp>
        <p:nvSpPr>
          <p:cNvPr id="4" name="Footer Placeholder 3">
            <a:extLst>
              <a:ext uri="{FF2B5EF4-FFF2-40B4-BE49-F238E27FC236}">
                <a16:creationId xmlns:a16="http://schemas.microsoft.com/office/drawing/2014/main" id="{A4B835B7-DB06-4D28-B360-59487D2C25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A97A21-9FB5-4A49-A0E6-EB83DAC0D8CC}"/>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val="4178012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BA67BB-4F71-4D68-ADC6-3998280BF52B}"/>
              </a:ext>
            </a:extLst>
          </p:cNvPr>
          <p:cNvSpPr>
            <a:spLocks noGrp="1"/>
          </p:cNvSpPr>
          <p:nvPr>
            <p:ph type="dt" sz="half" idx="10"/>
          </p:nvPr>
        </p:nvSpPr>
        <p:spPr/>
        <p:txBody>
          <a:bodyPr/>
          <a:lstStyle/>
          <a:p>
            <a:fld id="{5D07779C-6DBE-46A5-A19B-77F1FDB919BE}" type="datetimeFigureOut">
              <a:rPr lang="en-US" smtClean="0"/>
              <a:pPr/>
              <a:t>11/26/2024</a:t>
            </a:fld>
            <a:endParaRPr lang="en-US"/>
          </a:p>
        </p:txBody>
      </p:sp>
      <p:sp>
        <p:nvSpPr>
          <p:cNvPr id="3" name="Footer Placeholder 2">
            <a:extLst>
              <a:ext uri="{FF2B5EF4-FFF2-40B4-BE49-F238E27FC236}">
                <a16:creationId xmlns:a16="http://schemas.microsoft.com/office/drawing/2014/main" id="{CB2982CA-FE7B-4C2A-AFA8-60B1D091F6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4A10CA-2233-4EC0-85CF-6FB24F4DDA60}"/>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val="396269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5EF82-86C2-4ECF-8A0A-ABB783F552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BA1E4D-6C9C-4B75-B917-A3803E4E9B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10DDD8-5A6F-4DF6-83B4-8771C7A482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F5AFBE-BDA6-4B4E-87C7-8CDF6962B695}"/>
              </a:ext>
            </a:extLst>
          </p:cNvPr>
          <p:cNvSpPr>
            <a:spLocks noGrp="1"/>
          </p:cNvSpPr>
          <p:nvPr>
            <p:ph type="dt" sz="half" idx="10"/>
          </p:nvPr>
        </p:nvSpPr>
        <p:spPr/>
        <p:txBody>
          <a:bodyPr/>
          <a:lstStyle/>
          <a:p>
            <a:fld id="{5D07779C-6DBE-46A5-A19B-77F1FDB919BE}" type="datetimeFigureOut">
              <a:rPr lang="en-US" smtClean="0"/>
              <a:pPr/>
              <a:t>11/26/2024</a:t>
            </a:fld>
            <a:endParaRPr lang="en-US"/>
          </a:p>
        </p:txBody>
      </p:sp>
      <p:sp>
        <p:nvSpPr>
          <p:cNvPr id="6" name="Footer Placeholder 5">
            <a:extLst>
              <a:ext uri="{FF2B5EF4-FFF2-40B4-BE49-F238E27FC236}">
                <a16:creationId xmlns:a16="http://schemas.microsoft.com/office/drawing/2014/main" id="{F1B7F9D3-0256-42B1-84E4-D183A2C176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2902A8-D6C0-4BFD-AFA4-6EAE53CE5D4C}"/>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val="3996342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EF696-35E0-40D6-BB38-E9CA8144C2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8F72A4-8C16-4975-BEF9-68B77DCD25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E35C7D-94FF-4E4F-B12E-02249928FD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6A2010-BEFE-40A1-B2C4-52EFB96ADFC0}"/>
              </a:ext>
            </a:extLst>
          </p:cNvPr>
          <p:cNvSpPr>
            <a:spLocks noGrp="1"/>
          </p:cNvSpPr>
          <p:nvPr>
            <p:ph type="dt" sz="half" idx="10"/>
          </p:nvPr>
        </p:nvSpPr>
        <p:spPr/>
        <p:txBody>
          <a:bodyPr/>
          <a:lstStyle/>
          <a:p>
            <a:fld id="{5D07779C-6DBE-46A5-A19B-77F1FDB919BE}" type="datetimeFigureOut">
              <a:rPr lang="en-US" smtClean="0"/>
              <a:pPr/>
              <a:t>11/26/2024</a:t>
            </a:fld>
            <a:endParaRPr lang="en-US"/>
          </a:p>
        </p:txBody>
      </p:sp>
      <p:sp>
        <p:nvSpPr>
          <p:cNvPr id="6" name="Footer Placeholder 5">
            <a:extLst>
              <a:ext uri="{FF2B5EF4-FFF2-40B4-BE49-F238E27FC236}">
                <a16:creationId xmlns:a16="http://schemas.microsoft.com/office/drawing/2014/main" id="{6271C896-FDD4-462F-9FB6-0F5740F7D4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87A050-55EF-4E0D-B630-0B381132C440}"/>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val="3394618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3937D8-401F-40DE-88B0-631BEA7887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603EA7-0EAA-4882-AA82-7AD7AFC964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F59982-2C5B-4B71-9E11-4C93E57392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07779C-6DBE-46A5-A19B-77F1FDB919BE}" type="datetimeFigureOut">
              <a:rPr lang="en-US" smtClean="0"/>
              <a:pPr/>
              <a:t>11/26/2024</a:t>
            </a:fld>
            <a:endParaRPr lang="en-US"/>
          </a:p>
        </p:txBody>
      </p:sp>
      <p:sp>
        <p:nvSpPr>
          <p:cNvPr id="5" name="Footer Placeholder 4">
            <a:extLst>
              <a:ext uri="{FF2B5EF4-FFF2-40B4-BE49-F238E27FC236}">
                <a16:creationId xmlns:a16="http://schemas.microsoft.com/office/drawing/2014/main" id="{1D650BDA-6CB2-4DD5-AD0F-E0E99C3203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77A5D8-6099-47D1-AA80-ED8F3DAB9E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23987-2D08-4734-B0D6-BE67B57A0704}" type="slidenum">
              <a:rPr lang="en-US" smtClean="0"/>
              <a:pPr/>
              <a:t>‹#›</a:t>
            </a:fld>
            <a:endParaRPr lang="en-US"/>
          </a:p>
        </p:txBody>
      </p:sp>
    </p:spTree>
    <p:extLst>
      <p:ext uri="{BB962C8B-B14F-4D97-AF65-F5344CB8AC3E}">
        <p14:creationId xmlns:p14="http://schemas.microsoft.com/office/powerpoint/2010/main" val="2301018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050" name="Picture 4">
            <a:extLst>
              <a:ext uri="{FF2B5EF4-FFF2-40B4-BE49-F238E27FC236}">
                <a16:creationId xmlns:a16="http://schemas.microsoft.com/office/drawing/2014/main" id="{8411B73D-C868-75EE-FC17-8DD66784CE6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6">
            <a:extLst>
              <a:ext uri="{FF2B5EF4-FFF2-40B4-BE49-F238E27FC236}">
                <a16:creationId xmlns:a16="http://schemas.microsoft.com/office/drawing/2014/main" id="{AA4E8F80-33B4-E7D9-7421-DC763F111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Box 7">
            <a:extLst>
              <a:ext uri="{FF2B5EF4-FFF2-40B4-BE49-F238E27FC236}">
                <a16:creationId xmlns:a16="http://schemas.microsoft.com/office/drawing/2014/main" id="{9532623B-22D2-0BC1-A1FD-B23F3AC0F0A0}"/>
              </a:ext>
            </a:extLst>
          </p:cNvPr>
          <p:cNvSpPr txBox="1">
            <a:spLocks noChangeArrowheads="1"/>
          </p:cNvSpPr>
          <p:nvPr/>
        </p:nvSpPr>
        <p:spPr bwMode="auto">
          <a:xfrm>
            <a:off x="185738" y="5321300"/>
            <a:ext cx="32019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ro-RO" altLang="ro-RO" sz="1800"/>
              <a:t>Eveniment organizat cu suportul Programului Comunitatea Mea</a:t>
            </a:r>
            <a:endParaRPr lang="en-US" altLang="ro-RO" sz="1800"/>
          </a:p>
        </p:txBody>
      </p:sp>
      <p:sp>
        <p:nvSpPr>
          <p:cNvPr id="2053" name="TextBox 3">
            <a:extLst>
              <a:ext uri="{FF2B5EF4-FFF2-40B4-BE49-F238E27FC236}">
                <a16:creationId xmlns:a16="http://schemas.microsoft.com/office/drawing/2014/main" id="{F0BBD041-A054-DF05-FF66-FBE148E44429}"/>
              </a:ext>
            </a:extLst>
          </p:cNvPr>
          <p:cNvSpPr txBox="1">
            <a:spLocks noChangeArrowheads="1"/>
          </p:cNvSpPr>
          <p:nvPr/>
        </p:nvSpPr>
        <p:spPr bwMode="auto">
          <a:xfrm>
            <a:off x="90488" y="108446"/>
            <a:ext cx="118649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o-RO" sz="4400" b="1" dirty="0">
                <a:solidFill>
                  <a:schemeClr val="accent1">
                    <a:lumMod val="50000"/>
                  </a:schemeClr>
                </a:solidFill>
              </a:rPr>
              <a:t>Primăria A</a:t>
            </a:r>
            <a:r>
              <a:rPr lang="en-US" altLang="ro-RO" sz="4400" b="1" dirty="0">
                <a:solidFill>
                  <a:schemeClr val="accent1">
                    <a:lumMod val="50000"/>
                  </a:schemeClr>
                </a:solidFill>
              </a:rPr>
              <a:t>NENII NOI</a:t>
            </a:r>
          </a:p>
        </p:txBody>
      </p:sp>
      <p:sp>
        <p:nvSpPr>
          <p:cNvPr id="12" name="Rectangle 11">
            <a:extLst>
              <a:ext uri="{FF2B5EF4-FFF2-40B4-BE49-F238E27FC236}">
                <a16:creationId xmlns:a16="http://schemas.microsoft.com/office/drawing/2014/main" id="{CBF64B2D-D9B4-0812-A323-B2DEF9AFCDDA}"/>
              </a:ext>
            </a:extLst>
          </p:cNvPr>
          <p:cNvSpPr/>
          <p:nvPr/>
        </p:nvSpPr>
        <p:spPr>
          <a:xfrm>
            <a:off x="163513" y="1168400"/>
            <a:ext cx="11864975" cy="37592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55" name="TextBox 10">
            <a:extLst>
              <a:ext uri="{FF2B5EF4-FFF2-40B4-BE49-F238E27FC236}">
                <a16:creationId xmlns:a16="http://schemas.microsoft.com/office/drawing/2014/main" id="{59442B22-A8A3-B7D0-0659-6AB4CA544AEB}"/>
              </a:ext>
            </a:extLst>
          </p:cNvPr>
          <p:cNvSpPr txBox="1">
            <a:spLocks noChangeArrowheads="1"/>
          </p:cNvSpPr>
          <p:nvPr/>
        </p:nvSpPr>
        <p:spPr bwMode="auto">
          <a:xfrm>
            <a:off x="2711450" y="1401763"/>
            <a:ext cx="60960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o-RO" sz="5400" dirty="0">
                <a:solidFill>
                  <a:schemeClr val="bg1"/>
                </a:solidFill>
                <a:latin typeface="Arial Black" panose="020B0A04020102020204" pitchFamily="34" charset="0"/>
              </a:rPr>
              <a:t>Audieri Publice</a:t>
            </a:r>
            <a:br>
              <a:rPr lang="ro-RO" altLang="ro-RO" sz="5400" dirty="0">
                <a:solidFill>
                  <a:schemeClr val="bg1"/>
                </a:solidFill>
                <a:latin typeface="Arial Black" panose="020B0A04020102020204" pitchFamily="34" charset="0"/>
              </a:rPr>
            </a:br>
            <a:r>
              <a:rPr lang="ro-RO" altLang="ro-RO" sz="1800" dirty="0">
                <a:solidFill>
                  <a:schemeClr val="bg1"/>
                </a:solidFill>
                <a:latin typeface="Arial Black" panose="020B0A04020102020204" pitchFamily="34" charset="0"/>
              </a:rPr>
              <a:t>cu privire la </a:t>
            </a:r>
            <a:br>
              <a:rPr lang="ro-RO" altLang="ro-RO" sz="5400" dirty="0">
                <a:solidFill>
                  <a:schemeClr val="bg1"/>
                </a:solidFill>
                <a:latin typeface="Arial Black" panose="020B0A04020102020204" pitchFamily="34" charset="0"/>
              </a:rPr>
            </a:br>
            <a:r>
              <a:rPr lang="ro-RO" altLang="ro-RO" sz="5400" dirty="0">
                <a:solidFill>
                  <a:schemeClr val="accent2"/>
                </a:solidFill>
                <a:latin typeface="Arial Black" panose="020B0A04020102020204" pitchFamily="34" charset="0"/>
              </a:rPr>
              <a:t>BUGETUL</a:t>
            </a:r>
          </a:p>
          <a:p>
            <a:pPr algn="ctr" eaLnBrk="1" hangingPunct="1">
              <a:lnSpc>
                <a:spcPct val="100000"/>
              </a:lnSpc>
              <a:spcBef>
                <a:spcPct val="0"/>
              </a:spcBef>
              <a:buFontTx/>
              <a:buNone/>
            </a:pPr>
            <a:r>
              <a:rPr lang="ro-RO" altLang="ro-RO" sz="1800" dirty="0">
                <a:solidFill>
                  <a:schemeClr val="bg1"/>
                </a:solidFill>
                <a:latin typeface="Arial Black" panose="020B0A04020102020204" pitchFamily="34" charset="0"/>
              </a:rPr>
              <a:t>pentru anul</a:t>
            </a:r>
          </a:p>
          <a:p>
            <a:pPr algn="ctr" eaLnBrk="1" hangingPunct="1">
              <a:lnSpc>
                <a:spcPct val="100000"/>
              </a:lnSpc>
              <a:spcBef>
                <a:spcPct val="0"/>
              </a:spcBef>
              <a:buFontTx/>
              <a:buNone/>
            </a:pPr>
            <a:r>
              <a:rPr lang="ro-RO" altLang="ro-RO" sz="5400" dirty="0">
                <a:solidFill>
                  <a:schemeClr val="accent2"/>
                </a:solidFill>
                <a:latin typeface="Arial Black" panose="020B0A04020102020204" pitchFamily="34" charset="0"/>
              </a:rPr>
              <a:t>20</a:t>
            </a:r>
            <a:r>
              <a:rPr lang="en-US" altLang="ro-RO" sz="5400" dirty="0">
                <a:solidFill>
                  <a:schemeClr val="accent2"/>
                </a:solidFill>
                <a:latin typeface="Arial Black" panose="020B0A04020102020204" pitchFamily="34" charset="0"/>
              </a:rPr>
              <a:t>2</a:t>
            </a:r>
            <a:r>
              <a:rPr lang="ro-RO" altLang="ro-RO" sz="5400" dirty="0">
                <a:solidFill>
                  <a:schemeClr val="accent2"/>
                </a:solidFill>
                <a:latin typeface="Arial Black" panose="020B0A04020102020204" pitchFamily="34" charset="0"/>
              </a:rPr>
              <a:t>5</a:t>
            </a:r>
            <a:endParaRPr lang="en-US" altLang="ro-RO" sz="1800" dirty="0">
              <a:solidFill>
                <a:schemeClr val="accent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A6B8BD75-419C-4059-ADDC-344568E10469}"/>
              </a:ext>
            </a:extLst>
          </p:cNvPr>
          <p:cNvGraphicFramePr/>
          <p:nvPr>
            <p:extLst>
              <p:ext uri="{D42A27DB-BD31-4B8C-83A1-F6EECF244321}">
                <p14:modId xmlns:p14="http://schemas.microsoft.com/office/powerpoint/2010/main" val="4151449096"/>
              </p:ext>
            </p:extLst>
          </p:nvPr>
        </p:nvGraphicFramePr>
        <p:xfrm>
          <a:off x="560533" y="1669022"/>
          <a:ext cx="11226210" cy="4896871"/>
        </p:xfrm>
        <a:graphic>
          <a:graphicData uri="http://schemas.openxmlformats.org/drawingml/2006/chart">
            <c:chart xmlns:c="http://schemas.openxmlformats.org/drawingml/2006/chart" xmlns:r="http://schemas.openxmlformats.org/officeDocument/2006/relationships" r:id="rId3"/>
          </a:graphicData>
        </a:graphic>
      </p:graphicFrame>
      <p:sp>
        <p:nvSpPr>
          <p:cNvPr id="17" name="Rectangle 16">
            <a:extLst>
              <a:ext uri="{FF2B5EF4-FFF2-40B4-BE49-F238E27FC236}">
                <a16:creationId xmlns:a16="http://schemas.microsoft.com/office/drawing/2014/main" id="{C54E498C-FDB0-498B-9B7A-958ED7F27669}"/>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a:extLst>
              <a:ext uri="{FF2B5EF4-FFF2-40B4-BE49-F238E27FC236}">
                <a16:creationId xmlns:a16="http://schemas.microsoft.com/office/drawing/2014/main" id="{1B3DB754-843E-4EEF-91D5-504E0075861E}"/>
              </a:ext>
            </a:extLst>
          </p:cNvPr>
          <p:cNvSpPr>
            <a:spLocks noGrp="1"/>
          </p:cNvSpPr>
          <p:nvPr>
            <p:ph type="title"/>
          </p:nvPr>
        </p:nvSpPr>
        <p:spPr>
          <a:xfrm>
            <a:off x="153327" y="231721"/>
            <a:ext cx="11885345" cy="736847"/>
          </a:xfrm>
        </p:spPr>
        <p:txBody>
          <a:bodyPr anchor="t">
            <a:normAutofit/>
          </a:bodyPr>
          <a:lstStyle/>
          <a:p>
            <a:pPr algn="ctr"/>
            <a:r>
              <a:rPr lang="ro-RO">
                <a:solidFill>
                  <a:schemeClr val="bg1"/>
                </a:solidFill>
                <a:latin typeface="Arial Black" panose="020B0A04020102020204" pitchFamily="34" charset="0"/>
              </a:rPr>
              <a:t>De unde vin banii?</a:t>
            </a:r>
            <a:endParaRPr lang="en-US">
              <a:solidFill>
                <a:schemeClr val="bg1"/>
              </a:solidFill>
              <a:latin typeface="Arial Black" panose="020B0A04020102020204" pitchFamily="34" charset="0"/>
            </a:endParaRPr>
          </a:p>
        </p:txBody>
      </p:sp>
      <p:sp>
        <p:nvSpPr>
          <p:cNvPr id="19" name="TextBox 18">
            <a:extLst>
              <a:ext uri="{FF2B5EF4-FFF2-40B4-BE49-F238E27FC236}">
                <a16:creationId xmlns:a16="http://schemas.microsoft.com/office/drawing/2014/main" id="{70A2FC4A-104F-4692-8055-65E9FD372B91}"/>
              </a:ext>
            </a:extLst>
          </p:cNvPr>
          <p:cNvSpPr txBox="1"/>
          <p:nvPr/>
        </p:nvSpPr>
        <p:spPr>
          <a:xfrm>
            <a:off x="362878" y="1083077"/>
            <a:ext cx="11829122" cy="646331"/>
          </a:xfrm>
          <a:prstGeom prst="rect">
            <a:avLst/>
          </a:prstGeom>
          <a:noFill/>
        </p:spPr>
        <p:txBody>
          <a:bodyPr wrap="square" rtlCol="0">
            <a:spAutoFit/>
          </a:bodyPr>
          <a:lstStyle/>
          <a:p>
            <a:pPr algn="ctr"/>
            <a:r>
              <a:rPr lang="ro-RO" sz="3600" b="1" dirty="0">
                <a:solidFill>
                  <a:schemeClr val="accent2"/>
                </a:solidFill>
              </a:rPr>
              <a:t>Structura Veniturilor proprii: </a:t>
            </a:r>
            <a:r>
              <a:rPr lang="en-US" sz="3600" b="1" dirty="0">
                <a:solidFill>
                  <a:schemeClr val="accent2"/>
                </a:solidFill>
              </a:rPr>
              <a:t>9 041 3</a:t>
            </a:r>
            <a:r>
              <a:rPr lang="ro-RO" sz="3600" b="1" dirty="0">
                <a:solidFill>
                  <a:schemeClr val="accent2"/>
                </a:solidFill>
              </a:rPr>
              <a:t>00 lei </a:t>
            </a:r>
            <a:endParaRPr lang="en-US" sz="3600" b="1" dirty="0">
              <a:solidFill>
                <a:schemeClr val="accent2"/>
              </a:solidFill>
            </a:endParaRPr>
          </a:p>
        </p:txBody>
      </p:sp>
      <p:pic>
        <p:nvPicPr>
          <p:cNvPr id="2" name="Picture 1">
            <a:extLst>
              <a:ext uri="{FF2B5EF4-FFF2-40B4-BE49-F238E27FC236}">
                <a16:creationId xmlns:a16="http://schemas.microsoft.com/office/drawing/2014/main" id="{A33E3515-A8FA-B045-7364-FC6C56E5428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DA5B0369-6AE8-5233-BBC9-2A34D82C36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852197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10927AE-0541-45BA-A3A4-221DD3FA8D5B}"/>
              </a:ext>
            </a:extLst>
          </p:cNvPr>
          <p:cNvGraphicFramePr/>
          <p:nvPr>
            <p:extLst>
              <p:ext uri="{D42A27DB-BD31-4B8C-83A1-F6EECF244321}">
                <p14:modId xmlns:p14="http://schemas.microsoft.com/office/powerpoint/2010/main" val="1044045229"/>
              </p:ext>
            </p:extLst>
          </p:nvPr>
        </p:nvGraphicFramePr>
        <p:xfrm>
          <a:off x="226803" y="1729639"/>
          <a:ext cx="11829122" cy="4701309"/>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De unde vin banii?</a:t>
            </a:r>
            <a:endParaRPr lang="en-US">
              <a:solidFill>
                <a:schemeClr val="bg1"/>
              </a:solidFill>
              <a:latin typeface="Arial Black" panose="020B0A04020102020204" pitchFamily="34" charset="0"/>
            </a:endParaRPr>
          </a:p>
        </p:txBody>
      </p:sp>
      <p:sp>
        <p:nvSpPr>
          <p:cNvPr id="2" name="TextBox 1">
            <a:extLst>
              <a:ext uri="{FF2B5EF4-FFF2-40B4-BE49-F238E27FC236}">
                <a16:creationId xmlns:a16="http://schemas.microsoft.com/office/drawing/2014/main" id="{0A5E45DA-56BF-6A36-27EA-0C6E1FCE2E07}"/>
              </a:ext>
            </a:extLst>
          </p:cNvPr>
          <p:cNvSpPr txBox="1"/>
          <p:nvPr/>
        </p:nvSpPr>
        <p:spPr>
          <a:xfrm>
            <a:off x="209550" y="1128405"/>
            <a:ext cx="11829122" cy="584775"/>
          </a:xfrm>
          <a:prstGeom prst="rect">
            <a:avLst/>
          </a:prstGeom>
          <a:noFill/>
        </p:spPr>
        <p:txBody>
          <a:bodyPr wrap="square" lIns="91440" tIns="45720" rIns="91440" bIns="45720" rtlCol="0" anchor="t">
            <a:spAutoFit/>
          </a:bodyPr>
          <a:lstStyle/>
          <a:p>
            <a:pPr algn="ctr"/>
            <a:r>
              <a:rPr lang="ro-RO" sz="3200" b="1" dirty="0">
                <a:solidFill>
                  <a:schemeClr val="accent2"/>
                </a:solidFill>
              </a:rPr>
              <a:t>Încasările planificate din taxe locale: </a:t>
            </a:r>
            <a:r>
              <a:rPr lang="en-US" sz="3200" b="1" dirty="0">
                <a:solidFill>
                  <a:schemeClr val="accent2"/>
                </a:solidFill>
              </a:rPr>
              <a:t>3 368 0</a:t>
            </a:r>
            <a:r>
              <a:rPr lang="ro-RO" sz="3200" b="1" dirty="0">
                <a:solidFill>
                  <a:schemeClr val="accent2"/>
                </a:solidFill>
              </a:rPr>
              <a:t>00 Lei</a:t>
            </a:r>
            <a:endParaRPr lang="ro-RO" sz="3200" b="1" dirty="0">
              <a:solidFill>
                <a:schemeClr val="accent2"/>
              </a:solidFill>
              <a:cs typeface="Calibri"/>
            </a:endParaRPr>
          </a:p>
        </p:txBody>
      </p:sp>
      <p:pic>
        <p:nvPicPr>
          <p:cNvPr id="3" name="Picture 2">
            <a:extLst>
              <a:ext uri="{FF2B5EF4-FFF2-40B4-BE49-F238E27FC236}">
                <a16:creationId xmlns:a16="http://schemas.microsoft.com/office/drawing/2014/main" id="{404E3FA0-0354-077A-8BC3-6E0A5BE4B4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9" name="Picture 8">
            <a:extLst>
              <a:ext uri="{FF2B5EF4-FFF2-40B4-BE49-F238E27FC236}">
                <a16:creationId xmlns:a16="http://schemas.microsoft.com/office/drawing/2014/main" id="{3AC50AA7-E040-8CA2-6715-4B00546BB4A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4269223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A6B8BD75-419C-4059-ADDC-344568E10469}"/>
              </a:ext>
            </a:extLst>
          </p:cNvPr>
          <p:cNvGraphicFramePr/>
          <p:nvPr>
            <p:extLst>
              <p:ext uri="{D42A27DB-BD31-4B8C-83A1-F6EECF244321}">
                <p14:modId xmlns:p14="http://schemas.microsoft.com/office/powerpoint/2010/main" val="207164339"/>
              </p:ext>
            </p:extLst>
          </p:nvPr>
        </p:nvGraphicFramePr>
        <p:xfrm>
          <a:off x="209550" y="1651625"/>
          <a:ext cx="11698432" cy="4974654"/>
        </p:xfrm>
        <a:graphic>
          <a:graphicData uri="http://schemas.openxmlformats.org/drawingml/2006/chart">
            <c:chart xmlns:c="http://schemas.openxmlformats.org/drawingml/2006/chart" xmlns:r="http://schemas.openxmlformats.org/officeDocument/2006/relationships" r:id="rId2"/>
          </a:graphicData>
        </a:graphic>
      </p:graphicFrame>
      <p:sp>
        <p:nvSpPr>
          <p:cNvPr id="17" name="Rectangle 16">
            <a:extLst>
              <a:ext uri="{FF2B5EF4-FFF2-40B4-BE49-F238E27FC236}">
                <a16:creationId xmlns:a16="http://schemas.microsoft.com/office/drawing/2014/main" id="{C54E498C-FDB0-498B-9B7A-958ED7F27669}"/>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a:extLst>
              <a:ext uri="{FF2B5EF4-FFF2-40B4-BE49-F238E27FC236}">
                <a16:creationId xmlns:a16="http://schemas.microsoft.com/office/drawing/2014/main" id="{1B3DB754-843E-4EEF-91D5-504E0075861E}"/>
              </a:ext>
            </a:extLst>
          </p:cNvPr>
          <p:cNvSpPr>
            <a:spLocks noGrp="1"/>
          </p:cNvSpPr>
          <p:nvPr>
            <p:ph type="title"/>
          </p:nvPr>
        </p:nvSpPr>
        <p:spPr>
          <a:xfrm>
            <a:off x="153327" y="231721"/>
            <a:ext cx="11885345" cy="736847"/>
          </a:xfrm>
        </p:spPr>
        <p:txBody>
          <a:bodyPr anchor="t">
            <a:normAutofit/>
          </a:bodyPr>
          <a:lstStyle/>
          <a:p>
            <a:pPr algn="ctr"/>
            <a:r>
              <a:rPr lang="ro-RO">
                <a:solidFill>
                  <a:schemeClr val="bg1"/>
                </a:solidFill>
                <a:latin typeface="Arial Black" panose="020B0A04020102020204" pitchFamily="34" charset="0"/>
              </a:rPr>
              <a:t>De unde vin banii?</a:t>
            </a:r>
            <a:endParaRPr lang="en-US">
              <a:solidFill>
                <a:schemeClr val="bg1"/>
              </a:solidFill>
              <a:latin typeface="Arial Black" panose="020B0A04020102020204" pitchFamily="34" charset="0"/>
            </a:endParaRPr>
          </a:p>
        </p:txBody>
      </p:sp>
      <p:sp>
        <p:nvSpPr>
          <p:cNvPr id="19" name="TextBox 18">
            <a:extLst>
              <a:ext uri="{FF2B5EF4-FFF2-40B4-BE49-F238E27FC236}">
                <a16:creationId xmlns:a16="http://schemas.microsoft.com/office/drawing/2014/main" id="{70A2FC4A-104F-4692-8055-65E9FD372B91}"/>
              </a:ext>
            </a:extLst>
          </p:cNvPr>
          <p:cNvSpPr txBox="1"/>
          <p:nvPr/>
        </p:nvSpPr>
        <p:spPr>
          <a:xfrm>
            <a:off x="209550" y="1128405"/>
            <a:ext cx="11829122" cy="523220"/>
          </a:xfrm>
          <a:prstGeom prst="rect">
            <a:avLst/>
          </a:prstGeom>
          <a:noFill/>
        </p:spPr>
        <p:txBody>
          <a:bodyPr wrap="square" lIns="91440" tIns="45720" rIns="91440" bIns="45720" rtlCol="0" anchor="t">
            <a:spAutoFit/>
          </a:bodyPr>
          <a:lstStyle/>
          <a:p>
            <a:pPr algn="ctr"/>
            <a:r>
              <a:rPr lang="ro-RO" sz="2800" b="1" dirty="0">
                <a:solidFill>
                  <a:schemeClr val="accent2"/>
                </a:solidFill>
              </a:rPr>
              <a:t>Venituri din Gestionarea patrimoniului public </a:t>
            </a:r>
            <a:endParaRPr lang="ro-RO" sz="2800" b="1" dirty="0">
              <a:solidFill>
                <a:schemeClr val="accent2"/>
              </a:solidFill>
              <a:cs typeface="Calibri"/>
            </a:endParaRPr>
          </a:p>
        </p:txBody>
      </p:sp>
      <p:pic>
        <p:nvPicPr>
          <p:cNvPr id="2" name="Picture 1">
            <a:extLst>
              <a:ext uri="{FF2B5EF4-FFF2-40B4-BE49-F238E27FC236}">
                <a16:creationId xmlns:a16="http://schemas.microsoft.com/office/drawing/2014/main" id="{94A7C8E9-730F-1EF6-5540-F4EBEF7263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60044E9B-9EC3-24D1-B4B7-22C4F8A3071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1630283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a:rPr>
              <a:t>Bugetul 2025</a:t>
            </a:r>
            <a:endParaRPr lang="en-US" dirty="0">
              <a:solidFill>
                <a:schemeClr val="bg1"/>
              </a:solidFill>
              <a:latin typeface="Arial Black"/>
            </a:endParaRPr>
          </a:p>
        </p:txBody>
      </p:sp>
      <p:sp>
        <p:nvSpPr>
          <p:cNvPr id="17" name="TextBox 16">
            <a:extLst>
              <a:ext uri="{FF2B5EF4-FFF2-40B4-BE49-F238E27FC236}">
                <a16:creationId xmlns:a16="http://schemas.microsoft.com/office/drawing/2014/main" id="{D682AC05-45B6-436E-BAA5-6EC4980AAE9E}"/>
              </a:ext>
            </a:extLst>
          </p:cNvPr>
          <p:cNvSpPr txBox="1"/>
          <p:nvPr/>
        </p:nvSpPr>
        <p:spPr>
          <a:xfrm>
            <a:off x="3592749" y="2741392"/>
            <a:ext cx="5006499" cy="1569660"/>
          </a:xfrm>
          <a:prstGeom prst="rect">
            <a:avLst/>
          </a:prstGeom>
          <a:noFill/>
        </p:spPr>
        <p:txBody>
          <a:bodyPr wrap="none" rtlCol="0">
            <a:spAutoFit/>
          </a:bodyPr>
          <a:lstStyle/>
          <a:p>
            <a:pPr algn="ctr"/>
            <a:r>
              <a:rPr lang="ro-RO" sz="7200" b="1">
                <a:solidFill>
                  <a:schemeClr val="accent2"/>
                </a:solidFill>
                <a:latin typeface="Arial Black" panose="020B0A04020102020204" pitchFamily="34" charset="0"/>
              </a:rPr>
              <a:t>Cheltuieli</a:t>
            </a:r>
          </a:p>
          <a:p>
            <a:pPr algn="ctr"/>
            <a:r>
              <a:rPr lang="ro-RO" sz="2400" b="1">
                <a:solidFill>
                  <a:schemeClr val="accent1">
                    <a:lumMod val="50000"/>
                  </a:schemeClr>
                </a:solidFill>
                <a:latin typeface="Arial Black" panose="020B0A04020102020204" pitchFamily="34" charset="0"/>
              </a:rPr>
              <a:t>(unde se duc banii)</a:t>
            </a:r>
            <a:endParaRPr lang="en-US" sz="2400" b="1">
              <a:solidFill>
                <a:schemeClr val="accent1">
                  <a:lumMod val="50000"/>
                </a:schemeClr>
              </a:solidFill>
              <a:latin typeface="Arial Black" panose="020B0A04020102020204" pitchFamily="34" charset="0"/>
            </a:endParaRPr>
          </a:p>
        </p:txBody>
      </p:sp>
      <p:pic>
        <p:nvPicPr>
          <p:cNvPr id="2" name="Picture 1">
            <a:extLst>
              <a:ext uri="{FF2B5EF4-FFF2-40B4-BE49-F238E27FC236}">
                <a16:creationId xmlns:a16="http://schemas.microsoft.com/office/drawing/2014/main" id="{C9673282-1026-5ABA-BE17-6B42EB43EDA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879B6225-A5BF-4F90-E7CB-531030A28F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4286567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graphicFrame>
        <p:nvGraphicFramePr>
          <p:cNvPr id="2" name="Chart 1">
            <a:extLst>
              <a:ext uri="{FF2B5EF4-FFF2-40B4-BE49-F238E27FC236}">
                <a16:creationId xmlns:a16="http://schemas.microsoft.com/office/drawing/2014/main" id="{10D99050-7DAC-B5A5-082D-99ABDB74BA86}"/>
              </a:ext>
            </a:extLst>
          </p:cNvPr>
          <p:cNvGraphicFramePr/>
          <p:nvPr>
            <p:extLst>
              <p:ext uri="{D42A27DB-BD31-4B8C-83A1-F6EECF244321}">
                <p14:modId xmlns:p14="http://schemas.microsoft.com/office/powerpoint/2010/main" val="490879244"/>
              </p:ext>
            </p:extLst>
          </p:nvPr>
        </p:nvGraphicFramePr>
        <p:xfrm>
          <a:off x="209550" y="1200287"/>
          <a:ext cx="11829122" cy="5034257"/>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B9AA229D-F255-A4D4-29BE-11EE1BB01D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4" name="Picture 3">
            <a:extLst>
              <a:ext uri="{FF2B5EF4-FFF2-40B4-BE49-F238E27FC236}">
                <a16:creationId xmlns:a16="http://schemas.microsoft.com/office/drawing/2014/main" id="{C54936DF-1B91-BD92-D06C-CDC312BE00A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2737019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id="{07C7778F-3DD4-4BFD-A605-6868364E5708}"/>
              </a:ext>
            </a:extLst>
          </p:cNvPr>
          <p:cNvSpPr txBox="1"/>
          <p:nvPr/>
        </p:nvSpPr>
        <p:spPr>
          <a:xfrm>
            <a:off x="209550" y="1128405"/>
            <a:ext cx="11829122" cy="523220"/>
          </a:xfrm>
          <a:prstGeom prst="rect">
            <a:avLst/>
          </a:prstGeom>
          <a:noFill/>
        </p:spPr>
        <p:txBody>
          <a:bodyPr wrap="square" rtlCol="0">
            <a:spAutoFit/>
          </a:bodyPr>
          <a:lstStyle/>
          <a:p>
            <a:pPr algn="ctr"/>
            <a:r>
              <a:rPr lang="ro-RO" sz="2800" b="1" dirty="0">
                <a:solidFill>
                  <a:schemeClr val="accent2"/>
                </a:solidFill>
              </a:rPr>
              <a:t>Primăria și Consiliul Local</a:t>
            </a:r>
            <a:endParaRPr lang="en-US" sz="2800" b="1" dirty="0">
              <a:solidFill>
                <a:schemeClr val="accent2"/>
              </a:solidFill>
            </a:endParaRPr>
          </a:p>
        </p:txBody>
      </p:sp>
      <p:sp>
        <p:nvSpPr>
          <p:cNvPr id="10" name="TextBox 9">
            <a:extLst>
              <a:ext uri="{FF2B5EF4-FFF2-40B4-BE49-F238E27FC236}">
                <a16:creationId xmlns:a16="http://schemas.microsoft.com/office/drawing/2014/main"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a:solidFill>
                  <a:schemeClr val="accent1">
                    <a:lumMod val="50000"/>
                  </a:schemeClr>
                </a:solidFill>
                <a:latin typeface="Arial Black" panose="020B0A04020102020204" pitchFamily="34" charset="0"/>
              </a:rPr>
              <a:t>7</a:t>
            </a:r>
            <a:r>
              <a:rPr lang="en-US" sz="4000" dirty="0">
                <a:solidFill>
                  <a:schemeClr val="accent1">
                    <a:lumMod val="50000"/>
                  </a:schemeClr>
                </a:solidFill>
                <a:latin typeface="Arial Black" panose="020B0A04020102020204" pitchFamily="34" charset="0"/>
              </a:rPr>
              <a:t> </a:t>
            </a:r>
            <a:r>
              <a:rPr lang="ro-RO" sz="4000" dirty="0">
                <a:solidFill>
                  <a:schemeClr val="accent1">
                    <a:lumMod val="50000"/>
                  </a:schemeClr>
                </a:solidFill>
                <a:latin typeface="Arial Black" panose="020B0A04020102020204" pitchFamily="34" charset="0"/>
              </a:rPr>
              <a:t>377 0</a:t>
            </a:r>
            <a:r>
              <a:rPr lang="en-US" sz="4000" dirty="0">
                <a:solidFill>
                  <a:schemeClr val="accent1">
                    <a:lumMod val="50000"/>
                  </a:schemeClr>
                </a:solidFill>
                <a:latin typeface="Arial Black" panose="020B0A04020102020204" pitchFamily="34" charset="0"/>
              </a:rPr>
              <a:t>00</a:t>
            </a:r>
            <a:r>
              <a:rPr lang="ro-RO" sz="4000" dirty="0">
                <a:solidFill>
                  <a:schemeClr val="accent1">
                    <a:lumMod val="50000"/>
                  </a:schemeClr>
                </a:solidFill>
                <a:latin typeface="Arial Black" panose="020B0A04020102020204" pitchFamily="34" charset="0"/>
              </a:rPr>
              <a:t>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sp>
        <p:nvSpPr>
          <p:cNvPr id="19" name="Speech Bubble: Rectangle 18">
            <a:extLst>
              <a:ext uri="{FF2B5EF4-FFF2-40B4-BE49-F238E27FC236}">
                <a16:creationId xmlns:a16="http://schemas.microsoft.com/office/drawing/2014/main" id="{83820999-0810-4812-BEBF-B40527986774}"/>
              </a:ext>
            </a:extLst>
          </p:cNvPr>
          <p:cNvSpPr/>
          <p:nvPr/>
        </p:nvSpPr>
        <p:spPr>
          <a:xfrm>
            <a:off x="203469" y="1252191"/>
            <a:ext cx="2329961"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343AF717-D243-50F0-1BC2-C22D1F007500}"/>
              </a:ext>
            </a:extLst>
          </p:cNvPr>
          <p:cNvCxnSpPr>
            <a:cxnSpLocks/>
          </p:cNvCxnSpPr>
          <p:nvPr/>
        </p:nvCxnSpPr>
        <p:spPr>
          <a:xfrm flipH="1">
            <a:off x="3195391" y="2917400"/>
            <a:ext cx="6350" cy="80010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3274BC49-3BA1-A6CD-9980-85DCDACDC6A8}"/>
              </a:ext>
            </a:extLst>
          </p:cNvPr>
          <p:cNvCxnSpPr>
            <a:cxnSpLocks/>
          </p:cNvCxnSpPr>
          <p:nvPr/>
        </p:nvCxnSpPr>
        <p:spPr>
          <a:xfrm>
            <a:off x="997036" y="2966610"/>
            <a:ext cx="0" cy="760412"/>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D936D68-C4F0-BFA5-CEB7-003017E6023E}"/>
              </a:ext>
            </a:extLst>
          </p:cNvPr>
          <p:cNvCxnSpPr>
            <a:cxnSpLocks/>
          </p:cNvCxnSpPr>
          <p:nvPr/>
        </p:nvCxnSpPr>
        <p:spPr>
          <a:xfrm>
            <a:off x="8765747" y="2906284"/>
            <a:ext cx="0" cy="803275"/>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9399CFD-34DD-1006-91C8-C1DABBB16AA4}"/>
              </a:ext>
            </a:extLst>
          </p:cNvPr>
          <p:cNvCxnSpPr>
            <a:cxnSpLocks/>
          </p:cNvCxnSpPr>
          <p:nvPr/>
        </p:nvCxnSpPr>
        <p:spPr>
          <a:xfrm flipV="1">
            <a:off x="995078" y="2895172"/>
            <a:ext cx="9872947" cy="5145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EE265C7-05A4-9066-9C2D-F989D1D55D90}"/>
              </a:ext>
            </a:extLst>
          </p:cNvPr>
          <p:cNvSpPr txBox="1"/>
          <p:nvPr/>
        </p:nvSpPr>
        <p:spPr>
          <a:xfrm>
            <a:off x="8024" y="3786757"/>
            <a:ext cx="1978025" cy="1200329"/>
          </a:xfrm>
          <a:prstGeom prst="rect">
            <a:avLst/>
          </a:prstGeom>
          <a:noFill/>
        </p:spPr>
        <p:txBody>
          <a:bodyPr wrap="square">
            <a:spAutoFit/>
          </a:bodyPr>
          <a:lstStyle/>
          <a:p>
            <a:pPr algn="ctr" eaLnBrk="1" hangingPunct="1">
              <a:defRPr/>
            </a:pPr>
            <a:r>
              <a:rPr lang="ro-RO" sz="2400" b="1" dirty="0">
                <a:solidFill>
                  <a:schemeClr val="accent1">
                    <a:lumMod val="50000"/>
                  </a:schemeClr>
                </a:solidFill>
                <a:latin typeface="Arial Black" panose="020B0A04020102020204" pitchFamily="34" charset="0"/>
                <a:cs typeface="Arial" charset="0"/>
              </a:rPr>
              <a:t>Cheltuieli </a:t>
            </a:r>
          </a:p>
          <a:p>
            <a:pPr algn="ctr" eaLnBrk="1" hangingPunct="1">
              <a:defRPr/>
            </a:pPr>
            <a:r>
              <a:rPr lang="ro-RO" sz="2400" b="1" dirty="0">
                <a:solidFill>
                  <a:schemeClr val="accent1">
                    <a:lumMod val="50000"/>
                  </a:schemeClr>
                </a:solidFill>
                <a:latin typeface="Arial Black" panose="020B0A04020102020204" pitchFamily="34" charset="0"/>
                <a:cs typeface="Arial" charset="0"/>
              </a:rPr>
              <a:t>de</a:t>
            </a:r>
          </a:p>
          <a:p>
            <a:pPr algn="ctr" eaLnBrk="1" hangingPunct="1">
              <a:defRPr/>
            </a:pPr>
            <a:r>
              <a:rPr lang="ro-RO" sz="2400" b="1" dirty="0">
                <a:solidFill>
                  <a:schemeClr val="accent1">
                    <a:lumMod val="50000"/>
                  </a:schemeClr>
                </a:solidFill>
                <a:latin typeface="Arial Black" panose="020B0A04020102020204" pitchFamily="34" charset="0"/>
                <a:cs typeface="Arial" charset="0"/>
              </a:rPr>
              <a:t>personal </a:t>
            </a:r>
            <a:endParaRPr lang="en-US" sz="2400" b="1" dirty="0">
              <a:solidFill>
                <a:schemeClr val="accent1">
                  <a:lumMod val="50000"/>
                </a:schemeClr>
              </a:solidFill>
              <a:latin typeface="Arial Black" panose="020B0A04020102020204" pitchFamily="34" charset="0"/>
              <a:cs typeface="Arial" charset="0"/>
            </a:endParaRPr>
          </a:p>
        </p:txBody>
      </p:sp>
      <p:sp>
        <p:nvSpPr>
          <p:cNvPr id="20" name="TextBox 19">
            <a:extLst>
              <a:ext uri="{FF2B5EF4-FFF2-40B4-BE49-F238E27FC236}">
                <a16:creationId xmlns:a16="http://schemas.microsoft.com/office/drawing/2014/main" id="{758CE096-CAEE-55E2-8273-BF99E3D71062}"/>
              </a:ext>
            </a:extLst>
          </p:cNvPr>
          <p:cNvSpPr txBox="1"/>
          <p:nvPr/>
        </p:nvSpPr>
        <p:spPr>
          <a:xfrm>
            <a:off x="4495439" y="3779827"/>
            <a:ext cx="2922588" cy="1200329"/>
          </a:xfrm>
          <a:prstGeom prst="rect">
            <a:avLst/>
          </a:prstGeom>
          <a:noFill/>
        </p:spPr>
        <p:txBody>
          <a:bodyPr>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Procurarea și </a:t>
            </a:r>
          </a:p>
          <a:p>
            <a:pPr algn="ctr" eaLnBrk="1" hangingPunct="1">
              <a:defRPr/>
            </a:pPr>
            <a:r>
              <a:rPr lang="ro-RO" sz="2400" b="1">
                <a:solidFill>
                  <a:schemeClr val="accent1">
                    <a:lumMod val="50000"/>
                  </a:schemeClr>
                </a:solidFill>
                <a:latin typeface="Arial Black" panose="020B0A04020102020204" pitchFamily="34" charset="0"/>
                <a:cs typeface="Arial" charset="0"/>
              </a:rPr>
              <a:t>reparația</a:t>
            </a:r>
          </a:p>
          <a:p>
            <a:pPr algn="ctr" eaLnBrk="1" hangingPunct="1">
              <a:defRPr/>
            </a:pPr>
            <a:r>
              <a:rPr lang="ro-RO" sz="2400" b="1">
                <a:solidFill>
                  <a:schemeClr val="accent1">
                    <a:lumMod val="50000"/>
                  </a:schemeClr>
                </a:solidFill>
                <a:latin typeface="Arial Black" panose="020B0A04020102020204" pitchFamily="34" charset="0"/>
                <a:cs typeface="Arial" charset="0"/>
              </a:rPr>
              <a:t>mijloacelor fixe</a:t>
            </a:r>
            <a:endParaRPr lang="en-US" sz="2400" b="1">
              <a:solidFill>
                <a:schemeClr val="accent1">
                  <a:lumMod val="50000"/>
                </a:schemeClr>
              </a:solidFill>
              <a:latin typeface="Arial Black" panose="020B0A04020102020204" pitchFamily="34" charset="0"/>
              <a:cs typeface="Arial" charset="0"/>
            </a:endParaRPr>
          </a:p>
        </p:txBody>
      </p:sp>
      <p:sp>
        <p:nvSpPr>
          <p:cNvPr id="21" name="TextBox 22">
            <a:extLst>
              <a:ext uri="{FF2B5EF4-FFF2-40B4-BE49-F238E27FC236}">
                <a16:creationId xmlns:a16="http://schemas.microsoft.com/office/drawing/2014/main" id="{997634DE-B09B-5ECE-FBA1-2A27ADB43CF3}"/>
              </a:ext>
            </a:extLst>
          </p:cNvPr>
          <p:cNvSpPr txBox="1">
            <a:spLocks noChangeArrowheads="1"/>
          </p:cNvSpPr>
          <p:nvPr/>
        </p:nvSpPr>
        <p:spPr bwMode="auto">
          <a:xfrm>
            <a:off x="7721172" y="3786757"/>
            <a:ext cx="208915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u-RU" sz="2400" b="1">
                <a:solidFill>
                  <a:srgbClr val="203864"/>
                </a:solidFill>
                <a:latin typeface="Arial Black" panose="020B0A04020102020204" pitchFamily="34" charset="0"/>
              </a:rPr>
              <a:t>Procurări de bunuri și materiale</a:t>
            </a:r>
            <a:endParaRPr lang="en-US" altLang="ru-RU" sz="2400" b="1">
              <a:solidFill>
                <a:srgbClr val="203864"/>
              </a:solidFill>
              <a:latin typeface="Arial Black" panose="020B0A04020102020204" pitchFamily="34" charset="0"/>
            </a:endParaRPr>
          </a:p>
        </p:txBody>
      </p:sp>
      <p:sp>
        <p:nvSpPr>
          <p:cNvPr id="24" name="TextBox 23">
            <a:extLst>
              <a:ext uri="{FF2B5EF4-FFF2-40B4-BE49-F238E27FC236}">
                <a16:creationId xmlns:a16="http://schemas.microsoft.com/office/drawing/2014/main" id="{FD556C30-C042-F656-72D4-4B278D7314A2}"/>
              </a:ext>
            </a:extLst>
          </p:cNvPr>
          <p:cNvSpPr txBox="1"/>
          <p:nvPr/>
        </p:nvSpPr>
        <p:spPr>
          <a:xfrm>
            <a:off x="153582" y="5411721"/>
            <a:ext cx="1897062" cy="830997"/>
          </a:xfrm>
          <a:prstGeom prst="rect">
            <a:avLst/>
          </a:prstGeom>
          <a:noFill/>
        </p:spPr>
        <p:txBody>
          <a:bodyPr>
            <a:spAutoFit/>
          </a:bodyPr>
          <a:lstStyle/>
          <a:p>
            <a:pPr algn="ctr" eaLnBrk="1" hangingPunct="1">
              <a:defRPr/>
            </a:pPr>
            <a:r>
              <a:rPr lang="ro-RO" sz="2400" dirty="0">
                <a:solidFill>
                  <a:schemeClr val="accent1">
                    <a:lumMod val="50000"/>
                  </a:schemeClr>
                </a:solidFill>
                <a:latin typeface="Arial Black" panose="020B0A04020102020204" pitchFamily="34" charset="0"/>
                <a:cs typeface="Arial" charset="0"/>
              </a:rPr>
              <a:t>5 395 800</a:t>
            </a: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sp>
        <p:nvSpPr>
          <p:cNvPr id="25" name="TextBox 24">
            <a:extLst>
              <a:ext uri="{FF2B5EF4-FFF2-40B4-BE49-F238E27FC236}">
                <a16:creationId xmlns:a16="http://schemas.microsoft.com/office/drawing/2014/main" id="{273F84B3-3456-659B-0C9F-A509EFD41554}"/>
              </a:ext>
            </a:extLst>
          </p:cNvPr>
          <p:cNvSpPr txBox="1"/>
          <p:nvPr/>
        </p:nvSpPr>
        <p:spPr>
          <a:xfrm>
            <a:off x="2130178" y="5399764"/>
            <a:ext cx="2143125" cy="830997"/>
          </a:xfrm>
          <a:prstGeom prst="rect">
            <a:avLst/>
          </a:prstGeom>
          <a:noFill/>
        </p:spPr>
        <p:txBody>
          <a:bodyPr>
            <a:spAutoFit/>
          </a:bodyPr>
          <a:lstStyle/>
          <a:p>
            <a:pPr algn="ctr" eaLnBrk="1" hangingPunct="1">
              <a:defRPr/>
            </a:pPr>
            <a:r>
              <a:rPr lang="ro-RO" sz="2400" dirty="0">
                <a:solidFill>
                  <a:schemeClr val="accent1">
                    <a:lumMod val="50000"/>
                  </a:schemeClr>
                </a:solidFill>
                <a:latin typeface="Arial Black" panose="020B0A04020102020204" pitchFamily="34" charset="0"/>
                <a:cs typeface="Arial" charset="0"/>
              </a:rPr>
              <a:t>463 700</a:t>
            </a: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sp>
        <p:nvSpPr>
          <p:cNvPr id="26" name="TextBox 25">
            <a:extLst>
              <a:ext uri="{FF2B5EF4-FFF2-40B4-BE49-F238E27FC236}">
                <a16:creationId xmlns:a16="http://schemas.microsoft.com/office/drawing/2014/main" id="{5B3CF7A3-D95E-1D1B-B9F9-297A26AF8593}"/>
              </a:ext>
            </a:extLst>
          </p:cNvPr>
          <p:cNvSpPr txBox="1"/>
          <p:nvPr/>
        </p:nvSpPr>
        <p:spPr>
          <a:xfrm>
            <a:off x="7721172" y="5451894"/>
            <a:ext cx="1828800" cy="830997"/>
          </a:xfrm>
          <a:prstGeom prst="rect">
            <a:avLst/>
          </a:prstGeom>
          <a:noFill/>
        </p:spPr>
        <p:txBody>
          <a:bodyPr wrap="square">
            <a:spAutoFit/>
          </a:bodyPr>
          <a:lstStyle/>
          <a:p>
            <a:pPr algn="ctr" eaLnBrk="1" hangingPunct="1">
              <a:defRPr/>
            </a:pPr>
            <a:r>
              <a:rPr lang="ro-RO" sz="2400" dirty="0">
                <a:solidFill>
                  <a:schemeClr val="accent1">
                    <a:lumMod val="50000"/>
                  </a:schemeClr>
                </a:solidFill>
                <a:latin typeface="Arial Black" panose="020B0A04020102020204" pitchFamily="34" charset="0"/>
                <a:cs typeface="Arial" charset="0"/>
              </a:rPr>
              <a:t>283 000</a:t>
            </a: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27" name="Straight Connector 11">
            <a:extLst>
              <a:ext uri="{FF2B5EF4-FFF2-40B4-BE49-F238E27FC236}">
                <a16:creationId xmlns:a16="http://schemas.microsoft.com/office/drawing/2014/main" id="{98F076E4-4688-1585-90A9-82FB226CFF84}"/>
              </a:ext>
            </a:extLst>
          </p:cNvPr>
          <p:cNvCxnSpPr>
            <a:cxnSpLocks/>
          </p:cNvCxnSpPr>
          <p:nvPr/>
        </p:nvCxnSpPr>
        <p:spPr>
          <a:xfrm>
            <a:off x="10858005" y="2895172"/>
            <a:ext cx="0" cy="804862"/>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2ED99BB6-9546-17C4-15B8-B0EC18F22AFF}"/>
              </a:ext>
            </a:extLst>
          </p:cNvPr>
          <p:cNvSpPr txBox="1"/>
          <p:nvPr/>
        </p:nvSpPr>
        <p:spPr>
          <a:xfrm>
            <a:off x="4884357" y="5417389"/>
            <a:ext cx="2335213" cy="830997"/>
          </a:xfrm>
          <a:prstGeom prst="rect">
            <a:avLst/>
          </a:prstGeom>
          <a:noFill/>
        </p:spPr>
        <p:txBody>
          <a:bodyPr wrap="square">
            <a:spAutoFit/>
          </a:bodyPr>
          <a:lstStyle/>
          <a:p>
            <a:pPr algn="ctr" eaLnBrk="1" hangingPunct="1">
              <a:defRPr/>
            </a:pPr>
            <a:r>
              <a:rPr lang="ro-RO" sz="2400" dirty="0">
                <a:solidFill>
                  <a:schemeClr val="accent1">
                    <a:lumMod val="50000"/>
                  </a:schemeClr>
                </a:solidFill>
                <a:latin typeface="Arial Black" panose="020B0A04020102020204" pitchFamily="34" charset="0"/>
                <a:cs typeface="Arial" charset="0"/>
              </a:rPr>
              <a:t>580 000</a:t>
            </a: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sp>
        <p:nvSpPr>
          <p:cNvPr id="29" name="Прямоугольник 13">
            <a:extLst>
              <a:ext uri="{FF2B5EF4-FFF2-40B4-BE49-F238E27FC236}">
                <a16:creationId xmlns:a16="http://schemas.microsoft.com/office/drawing/2014/main" id="{FA60A13D-EE37-91B4-474A-28640FB56DA5}"/>
              </a:ext>
            </a:extLst>
          </p:cNvPr>
          <p:cNvSpPr/>
          <p:nvPr/>
        </p:nvSpPr>
        <p:spPr>
          <a:xfrm>
            <a:off x="2257973" y="3782653"/>
            <a:ext cx="1881187" cy="830997"/>
          </a:xfrm>
          <a:prstGeom prst="rect">
            <a:avLst/>
          </a:prstGeom>
        </p:spPr>
        <p:txBody>
          <a:bodyPr>
            <a:spAutoFit/>
          </a:bodyPr>
          <a:lstStyle/>
          <a:p>
            <a:pPr algn="ctr" eaLnBrk="1" hangingPunct="1">
              <a:defRPr/>
            </a:pPr>
            <a:r>
              <a:rPr lang="ro-RO" sz="2400" b="1" dirty="0">
                <a:solidFill>
                  <a:schemeClr val="accent1">
                    <a:lumMod val="50000"/>
                  </a:schemeClr>
                </a:solidFill>
                <a:latin typeface="Arial Black" panose="020B0A04020102020204" pitchFamily="34" charset="0"/>
                <a:cs typeface="Arial" charset="0"/>
              </a:rPr>
              <a:t>Servicii</a:t>
            </a:r>
          </a:p>
          <a:p>
            <a:pPr algn="ctr" eaLnBrk="1" hangingPunct="1">
              <a:defRPr/>
            </a:pPr>
            <a:r>
              <a:rPr lang="ro-RO" sz="2400" b="1" dirty="0">
                <a:solidFill>
                  <a:schemeClr val="accent1">
                    <a:lumMod val="50000"/>
                  </a:schemeClr>
                </a:solidFill>
                <a:latin typeface="Arial Black" panose="020B0A04020102020204" pitchFamily="34" charset="0"/>
                <a:cs typeface="Arial" charset="0"/>
              </a:rPr>
              <a:t>comunale</a:t>
            </a:r>
          </a:p>
        </p:txBody>
      </p:sp>
      <p:cxnSp>
        <p:nvCxnSpPr>
          <p:cNvPr id="33" name="Straight Connector 32">
            <a:extLst>
              <a:ext uri="{FF2B5EF4-FFF2-40B4-BE49-F238E27FC236}">
                <a16:creationId xmlns:a16="http://schemas.microsoft.com/office/drawing/2014/main" id="{B63EE2B7-48FF-C5DD-34BF-F2B0778C0041}"/>
              </a:ext>
            </a:extLst>
          </p:cNvPr>
          <p:cNvCxnSpPr>
            <a:cxnSpLocks/>
          </p:cNvCxnSpPr>
          <p:nvPr/>
        </p:nvCxnSpPr>
        <p:spPr>
          <a:xfrm>
            <a:off x="5970901" y="2329099"/>
            <a:ext cx="0" cy="61117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6" name="TextBox 22">
            <a:extLst>
              <a:ext uri="{FF2B5EF4-FFF2-40B4-BE49-F238E27FC236}">
                <a16:creationId xmlns:a16="http://schemas.microsoft.com/office/drawing/2014/main" id="{9D9B6AF2-BF8F-668D-4712-59C4202BCB36}"/>
              </a:ext>
            </a:extLst>
          </p:cNvPr>
          <p:cNvSpPr txBox="1">
            <a:spLocks noChangeArrowheads="1"/>
          </p:cNvSpPr>
          <p:nvPr/>
        </p:nvSpPr>
        <p:spPr bwMode="auto">
          <a:xfrm>
            <a:off x="9813430" y="3774880"/>
            <a:ext cx="20891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u-RU" sz="2400" b="1">
                <a:solidFill>
                  <a:srgbClr val="203864"/>
                </a:solidFill>
                <a:latin typeface="Arial Black" panose="020B0A04020102020204" pitchFamily="34" charset="0"/>
              </a:rPr>
              <a:t>Alte cheltuieli</a:t>
            </a:r>
            <a:endParaRPr lang="en-US" altLang="ru-RU" sz="2400" b="1">
              <a:solidFill>
                <a:srgbClr val="203864"/>
              </a:solidFill>
              <a:latin typeface="Arial Black" panose="020B0A04020102020204" pitchFamily="34" charset="0"/>
            </a:endParaRPr>
          </a:p>
        </p:txBody>
      </p:sp>
      <p:sp>
        <p:nvSpPr>
          <p:cNvPr id="37" name="TextBox 36">
            <a:extLst>
              <a:ext uri="{FF2B5EF4-FFF2-40B4-BE49-F238E27FC236}">
                <a16:creationId xmlns:a16="http://schemas.microsoft.com/office/drawing/2014/main" id="{69771828-ACE9-1F8E-857D-F04E9C8091FD}"/>
              </a:ext>
            </a:extLst>
          </p:cNvPr>
          <p:cNvSpPr txBox="1"/>
          <p:nvPr/>
        </p:nvSpPr>
        <p:spPr>
          <a:xfrm>
            <a:off x="9943604" y="5460521"/>
            <a:ext cx="1828800" cy="830997"/>
          </a:xfrm>
          <a:prstGeom prst="rect">
            <a:avLst/>
          </a:prstGeom>
          <a:noFill/>
        </p:spPr>
        <p:txBody>
          <a:bodyPr wrap="square">
            <a:spAutoFit/>
          </a:bodyPr>
          <a:lstStyle/>
          <a:p>
            <a:pPr algn="ctr" eaLnBrk="1" hangingPunct="1">
              <a:defRPr/>
            </a:pPr>
            <a:r>
              <a:rPr lang="ro-RO" sz="2400" dirty="0">
                <a:solidFill>
                  <a:schemeClr val="accent1">
                    <a:lumMod val="50000"/>
                  </a:schemeClr>
                </a:solidFill>
                <a:latin typeface="Arial Black" panose="020B0A04020102020204" pitchFamily="34" charset="0"/>
                <a:cs typeface="Arial" charset="0"/>
              </a:rPr>
              <a:t>654 500</a:t>
            </a: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38" name="Straight Connector 37">
            <a:extLst>
              <a:ext uri="{FF2B5EF4-FFF2-40B4-BE49-F238E27FC236}">
                <a16:creationId xmlns:a16="http://schemas.microsoft.com/office/drawing/2014/main" id="{64E5A269-EED3-0CA0-AF3C-FBA11DB4A058}"/>
              </a:ext>
            </a:extLst>
          </p:cNvPr>
          <p:cNvCxnSpPr>
            <a:cxnSpLocks/>
          </p:cNvCxnSpPr>
          <p:nvPr/>
        </p:nvCxnSpPr>
        <p:spPr>
          <a:xfrm>
            <a:off x="5956733" y="2940269"/>
            <a:ext cx="0" cy="803275"/>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82524E3E-AF3B-AAF8-02EC-BCEFF838E9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11" name="Picture 10">
            <a:extLst>
              <a:ext uri="{FF2B5EF4-FFF2-40B4-BE49-F238E27FC236}">
                <a16:creationId xmlns:a16="http://schemas.microsoft.com/office/drawing/2014/main" id="{FE396E42-E10D-3BE1-1D2B-50BE9FE162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
        <p:nvSpPr>
          <p:cNvPr id="5" name="Speech Bubble: Rectangle 18">
            <a:extLst>
              <a:ext uri="{FF2B5EF4-FFF2-40B4-BE49-F238E27FC236}">
                <a16:creationId xmlns:a16="http://schemas.microsoft.com/office/drawing/2014/main" id="{5803F229-E662-3287-9971-44DA8233CD79}"/>
              </a:ext>
            </a:extLst>
          </p:cNvPr>
          <p:cNvSpPr/>
          <p:nvPr/>
        </p:nvSpPr>
        <p:spPr>
          <a:xfrm>
            <a:off x="9680148" y="1203293"/>
            <a:ext cx="2399938"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TextBox 17">
            <a:extLst>
              <a:ext uri="{FF2B5EF4-FFF2-40B4-BE49-F238E27FC236}">
                <a16:creationId xmlns:a16="http://schemas.microsoft.com/office/drawing/2014/main" id="{01DFBFB0-AD1B-FADF-94E1-0A7FCDC5FB9E}"/>
              </a:ext>
            </a:extLst>
          </p:cNvPr>
          <p:cNvSpPr txBox="1"/>
          <p:nvPr/>
        </p:nvSpPr>
        <p:spPr>
          <a:xfrm>
            <a:off x="386577" y="1365458"/>
            <a:ext cx="2146853" cy="584775"/>
          </a:xfrm>
          <a:prstGeom prst="rect">
            <a:avLst/>
          </a:prstGeom>
          <a:noFill/>
        </p:spPr>
        <p:txBody>
          <a:bodyPr wrap="square" rtlCol="0">
            <a:spAutoFit/>
          </a:bodyPr>
          <a:lstStyle/>
          <a:p>
            <a:r>
              <a:rPr lang="ro-RO" sz="3200" b="1" dirty="0">
                <a:solidFill>
                  <a:schemeClr val="bg1"/>
                </a:solidFill>
              </a:rPr>
              <a:t>24 Angajați</a:t>
            </a:r>
            <a:endParaRPr lang="en-US" sz="3200" b="1" dirty="0">
              <a:solidFill>
                <a:schemeClr val="bg1"/>
              </a:solidFill>
            </a:endParaRPr>
          </a:p>
        </p:txBody>
      </p:sp>
      <p:sp>
        <p:nvSpPr>
          <p:cNvPr id="18" name="TextBox 17">
            <a:extLst>
              <a:ext uri="{FF2B5EF4-FFF2-40B4-BE49-F238E27FC236}">
                <a16:creationId xmlns:a16="http://schemas.microsoft.com/office/drawing/2014/main" id="{00D31F9A-19BC-4B9A-AE20-CEAC264C74E6}"/>
              </a:ext>
            </a:extLst>
          </p:cNvPr>
          <p:cNvSpPr txBox="1"/>
          <p:nvPr/>
        </p:nvSpPr>
        <p:spPr>
          <a:xfrm>
            <a:off x="9750125" y="1369402"/>
            <a:ext cx="2238406" cy="584775"/>
          </a:xfrm>
          <a:prstGeom prst="rect">
            <a:avLst/>
          </a:prstGeom>
          <a:noFill/>
        </p:spPr>
        <p:txBody>
          <a:bodyPr wrap="square" rtlCol="0">
            <a:spAutoFit/>
          </a:bodyPr>
          <a:lstStyle/>
          <a:p>
            <a:r>
              <a:rPr lang="ro-RO" sz="3200" b="1" dirty="0">
                <a:solidFill>
                  <a:schemeClr val="bg1"/>
                </a:solidFill>
              </a:rPr>
              <a:t>23 consilieri</a:t>
            </a:r>
            <a:endParaRPr lang="en-US" sz="3200" b="1" dirty="0">
              <a:solidFill>
                <a:schemeClr val="bg1"/>
              </a:solidFill>
            </a:endParaRPr>
          </a:p>
        </p:txBody>
      </p:sp>
    </p:spTree>
    <p:extLst>
      <p:ext uri="{BB962C8B-B14F-4D97-AF65-F5344CB8AC3E}">
        <p14:creationId xmlns:p14="http://schemas.microsoft.com/office/powerpoint/2010/main" val="3828737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id="{07C7778F-3DD4-4BFD-A605-6868364E5708}"/>
              </a:ext>
            </a:extLst>
          </p:cNvPr>
          <p:cNvSpPr txBox="1"/>
          <p:nvPr/>
        </p:nvSpPr>
        <p:spPr>
          <a:xfrm>
            <a:off x="209550" y="1128405"/>
            <a:ext cx="11829122" cy="523220"/>
          </a:xfrm>
          <a:prstGeom prst="rect">
            <a:avLst/>
          </a:prstGeom>
          <a:noFill/>
        </p:spPr>
        <p:txBody>
          <a:bodyPr wrap="square" rtlCol="0">
            <a:spAutoFit/>
          </a:bodyPr>
          <a:lstStyle/>
          <a:p>
            <a:pPr algn="ctr"/>
            <a:r>
              <a:rPr lang="ro-RO" sz="2800" b="1" dirty="0" err="1">
                <a:solidFill>
                  <a:schemeClr val="accent2"/>
                </a:solidFill>
              </a:rPr>
              <a:t>Grădiniț</a:t>
            </a:r>
            <a:r>
              <a:rPr lang="en-US" sz="2800" b="1" dirty="0">
                <a:solidFill>
                  <a:schemeClr val="accent2"/>
                </a:solidFill>
              </a:rPr>
              <a:t>a nr.</a:t>
            </a:r>
            <a:r>
              <a:rPr lang="ro-RO" sz="2800" b="1" dirty="0">
                <a:solidFill>
                  <a:schemeClr val="accent2"/>
                </a:solidFill>
              </a:rPr>
              <a:t> Andrieș</a:t>
            </a:r>
            <a:endParaRPr lang="en-US" sz="2800" b="1" dirty="0">
              <a:solidFill>
                <a:schemeClr val="accent2"/>
              </a:solidFill>
            </a:endParaRPr>
          </a:p>
        </p:txBody>
      </p:sp>
      <p:sp>
        <p:nvSpPr>
          <p:cNvPr id="10" name="TextBox 9">
            <a:extLst>
              <a:ext uri="{FF2B5EF4-FFF2-40B4-BE49-F238E27FC236}">
                <a16:creationId xmlns:a16="http://schemas.microsoft.com/office/drawing/2014/main"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a:solidFill>
                  <a:schemeClr val="accent1">
                    <a:lumMod val="50000"/>
                  </a:schemeClr>
                </a:solidFill>
                <a:latin typeface="Arial Black" panose="020B0A04020102020204" pitchFamily="34" charset="0"/>
              </a:rPr>
              <a:t>10 079 8</a:t>
            </a:r>
            <a:r>
              <a:rPr lang="en-US" sz="4000" dirty="0">
                <a:solidFill>
                  <a:schemeClr val="accent1">
                    <a:lumMod val="50000"/>
                  </a:schemeClr>
                </a:solidFill>
                <a:latin typeface="Arial Black" panose="020B0A04020102020204" pitchFamily="34" charset="0"/>
              </a:rPr>
              <a:t>00</a:t>
            </a:r>
            <a:r>
              <a:rPr lang="ro-RO" sz="4000" dirty="0">
                <a:solidFill>
                  <a:schemeClr val="accent1">
                    <a:lumMod val="50000"/>
                  </a:schemeClr>
                </a:solidFill>
                <a:latin typeface="Arial Black" panose="020B0A04020102020204" pitchFamily="34" charset="0"/>
              </a:rPr>
              <a:t>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cxnSp>
        <p:nvCxnSpPr>
          <p:cNvPr id="11" name="Straight Connector 10">
            <a:extLst>
              <a:ext uri="{FF2B5EF4-FFF2-40B4-BE49-F238E27FC236}">
                <a16:creationId xmlns:a16="http://schemas.microsoft.com/office/drawing/2014/main" id="{1C4FCE7C-2040-48B2-B63D-95942C41B628}"/>
              </a:ext>
            </a:extLst>
          </p:cNvPr>
          <p:cNvCxnSpPr>
            <a:cxnSpLocks/>
          </p:cNvCxnSpPr>
          <p:nvPr/>
        </p:nvCxnSpPr>
        <p:spPr>
          <a:xfrm>
            <a:off x="1387559" y="289723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3159A8E-4642-4211-BE81-E98D7B24820B}"/>
              </a:ext>
            </a:extLst>
          </p:cNvPr>
          <p:cNvCxnSpPr>
            <a:cxnSpLocks/>
          </p:cNvCxnSpPr>
          <p:nvPr/>
        </p:nvCxnSpPr>
        <p:spPr>
          <a:xfrm flipV="1">
            <a:off x="1361869" y="2870099"/>
            <a:ext cx="9128923" cy="3642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682AC05-45B6-436E-BAA5-6EC4980AAE9E}"/>
              </a:ext>
            </a:extLst>
          </p:cNvPr>
          <p:cNvSpPr txBox="1"/>
          <p:nvPr/>
        </p:nvSpPr>
        <p:spPr>
          <a:xfrm>
            <a:off x="440826" y="3627206"/>
            <a:ext cx="1893467" cy="1200329"/>
          </a:xfrm>
          <a:prstGeom prst="rect">
            <a:avLst/>
          </a:prstGeom>
          <a:noFill/>
        </p:spPr>
        <p:txBody>
          <a:bodyPr wrap="none" rtlCol="0">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Cheltuieli </a:t>
            </a:r>
          </a:p>
          <a:p>
            <a:pPr algn="ctr" eaLnBrk="1" hangingPunct="1">
              <a:defRPr/>
            </a:pPr>
            <a:r>
              <a:rPr lang="ro-RO" sz="2400" b="1">
                <a:solidFill>
                  <a:schemeClr val="accent1">
                    <a:lumMod val="50000"/>
                  </a:schemeClr>
                </a:solidFill>
                <a:latin typeface="Arial Black" panose="020B0A04020102020204" pitchFamily="34" charset="0"/>
                <a:cs typeface="Arial" charset="0"/>
              </a:rPr>
              <a:t>de</a:t>
            </a:r>
          </a:p>
          <a:p>
            <a:pPr algn="ctr" eaLnBrk="1" hangingPunct="1">
              <a:defRPr/>
            </a:pPr>
            <a:r>
              <a:rPr lang="ro-RO" sz="2400" b="1">
                <a:solidFill>
                  <a:schemeClr val="accent1">
                    <a:lumMod val="50000"/>
                  </a:schemeClr>
                </a:solidFill>
                <a:latin typeface="Arial Black" panose="020B0A04020102020204" pitchFamily="34" charset="0"/>
                <a:cs typeface="Arial" charset="0"/>
              </a:rPr>
              <a:t>personal</a:t>
            </a:r>
            <a:endParaRPr lang="en-US" sz="2400" b="1">
              <a:solidFill>
                <a:schemeClr val="accent1">
                  <a:lumMod val="50000"/>
                </a:schemeClr>
              </a:solidFill>
              <a:latin typeface="Arial Black" panose="020B0A04020102020204" pitchFamily="34" charset="0"/>
            </a:endParaRPr>
          </a:p>
        </p:txBody>
      </p:sp>
      <p:sp>
        <p:nvSpPr>
          <p:cNvPr id="19" name="Speech Bubble: Rectangle 18">
            <a:extLst>
              <a:ext uri="{FF2B5EF4-FFF2-40B4-BE49-F238E27FC236}">
                <a16:creationId xmlns:a16="http://schemas.microsoft.com/office/drawing/2014/main" id="{83820999-0810-4812-BEBF-B40527986774}"/>
              </a:ext>
            </a:extLst>
          </p:cNvPr>
          <p:cNvSpPr/>
          <p:nvPr/>
        </p:nvSpPr>
        <p:spPr>
          <a:xfrm>
            <a:off x="375357" y="1222674"/>
            <a:ext cx="2298831" cy="1063326"/>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00D31F9A-19BC-4B9A-AE20-CEAC264C74E6}"/>
              </a:ext>
            </a:extLst>
          </p:cNvPr>
          <p:cNvSpPr txBox="1"/>
          <p:nvPr/>
        </p:nvSpPr>
        <p:spPr>
          <a:xfrm>
            <a:off x="592409" y="1224951"/>
            <a:ext cx="2211176" cy="1077218"/>
          </a:xfrm>
          <a:prstGeom prst="rect">
            <a:avLst/>
          </a:prstGeom>
          <a:noFill/>
        </p:spPr>
        <p:txBody>
          <a:bodyPr wrap="square" rtlCol="0">
            <a:spAutoFit/>
          </a:bodyPr>
          <a:lstStyle/>
          <a:p>
            <a:r>
              <a:rPr lang="ro-RO" sz="3200" b="1" dirty="0">
                <a:solidFill>
                  <a:schemeClr val="bg1"/>
                </a:solidFill>
              </a:rPr>
              <a:t>281 copii</a:t>
            </a:r>
          </a:p>
          <a:p>
            <a:r>
              <a:rPr lang="ro-RO" sz="3200" b="1" dirty="0">
                <a:solidFill>
                  <a:schemeClr val="bg1"/>
                </a:solidFill>
              </a:rPr>
              <a:t>44 angajați</a:t>
            </a:r>
            <a:endParaRPr lang="en-US" sz="3200" b="1" dirty="0">
              <a:solidFill>
                <a:schemeClr val="bg1"/>
              </a:solidFill>
            </a:endParaRPr>
          </a:p>
        </p:txBody>
      </p:sp>
      <p:sp>
        <p:nvSpPr>
          <p:cNvPr id="20" name="Speech Bubble: Rectangle 19">
            <a:extLst>
              <a:ext uri="{FF2B5EF4-FFF2-40B4-BE49-F238E27FC236}">
                <a16:creationId xmlns:a16="http://schemas.microsoft.com/office/drawing/2014/main" id="{3AEF1347-68AC-427C-A7CE-FBCC37E0F3F6}"/>
              </a:ext>
            </a:extLst>
          </p:cNvPr>
          <p:cNvSpPr/>
          <p:nvPr/>
        </p:nvSpPr>
        <p:spPr>
          <a:xfrm>
            <a:off x="9332396" y="1244655"/>
            <a:ext cx="2706276"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7003676B-867A-4791-9DCF-523CEA76B5A4}"/>
              </a:ext>
            </a:extLst>
          </p:cNvPr>
          <p:cNvSpPr txBox="1"/>
          <p:nvPr/>
        </p:nvSpPr>
        <p:spPr>
          <a:xfrm>
            <a:off x="9412357" y="1121824"/>
            <a:ext cx="2570093" cy="1077218"/>
          </a:xfrm>
          <a:prstGeom prst="rect">
            <a:avLst/>
          </a:prstGeom>
          <a:noFill/>
        </p:spPr>
        <p:txBody>
          <a:bodyPr wrap="square" rtlCol="0">
            <a:spAutoFit/>
          </a:bodyPr>
          <a:lstStyle/>
          <a:p>
            <a:pPr algn="ctr"/>
            <a:r>
              <a:rPr lang="ro-RO" sz="3200" b="1" dirty="0">
                <a:solidFill>
                  <a:schemeClr val="bg1"/>
                </a:solidFill>
              </a:rPr>
              <a:t>35 871 lei/ copil/an</a:t>
            </a:r>
            <a:endParaRPr lang="en-US" sz="3200" b="1" dirty="0">
              <a:solidFill>
                <a:schemeClr val="bg1"/>
              </a:solidFill>
            </a:endParaRPr>
          </a:p>
        </p:txBody>
      </p:sp>
      <p:sp>
        <p:nvSpPr>
          <p:cNvPr id="22" name="TextBox 21">
            <a:extLst>
              <a:ext uri="{FF2B5EF4-FFF2-40B4-BE49-F238E27FC236}">
                <a16:creationId xmlns:a16="http://schemas.microsoft.com/office/drawing/2014/main" id="{47ADB861-7E1F-4A42-BCBA-951F15697920}"/>
              </a:ext>
            </a:extLst>
          </p:cNvPr>
          <p:cNvSpPr txBox="1"/>
          <p:nvPr/>
        </p:nvSpPr>
        <p:spPr>
          <a:xfrm>
            <a:off x="2519535" y="3684966"/>
            <a:ext cx="2132315" cy="461665"/>
          </a:xfrm>
          <a:prstGeom prst="rect">
            <a:avLst/>
          </a:prstGeom>
          <a:noFill/>
        </p:spPr>
        <p:txBody>
          <a:bodyPr wrap="none" rtlCol="0">
            <a:spAutoFit/>
          </a:bodyPr>
          <a:lstStyle/>
          <a:p>
            <a:r>
              <a:rPr lang="ro-RO" sz="2400" b="1">
                <a:solidFill>
                  <a:schemeClr val="accent1">
                    <a:lumMod val="50000"/>
                  </a:schemeClr>
                </a:solidFill>
                <a:latin typeface="Arial Black" panose="020B0A04020102020204" pitchFamily="34" charset="0"/>
              </a:rPr>
              <a:t>Alimentație</a:t>
            </a:r>
            <a:endParaRPr lang="en-US" sz="2400" b="1">
              <a:solidFill>
                <a:schemeClr val="accent1">
                  <a:lumMod val="50000"/>
                </a:schemeClr>
              </a:solidFill>
              <a:latin typeface="Arial Black" panose="020B0A04020102020204" pitchFamily="34" charset="0"/>
            </a:endParaRPr>
          </a:p>
        </p:txBody>
      </p:sp>
      <p:sp>
        <p:nvSpPr>
          <p:cNvPr id="23" name="TextBox 22">
            <a:extLst>
              <a:ext uri="{FF2B5EF4-FFF2-40B4-BE49-F238E27FC236}">
                <a16:creationId xmlns:a16="http://schemas.microsoft.com/office/drawing/2014/main" id="{C6ADB4F8-6F31-44F6-AF97-C4ECC6D2D03F}"/>
              </a:ext>
            </a:extLst>
          </p:cNvPr>
          <p:cNvSpPr txBox="1"/>
          <p:nvPr/>
        </p:nvSpPr>
        <p:spPr>
          <a:xfrm>
            <a:off x="7053734" y="3625444"/>
            <a:ext cx="2951922" cy="830997"/>
          </a:xfrm>
          <a:prstGeom prst="rect">
            <a:avLst/>
          </a:prstGeom>
          <a:noFill/>
        </p:spPr>
        <p:txBody>
          <a:bodyPr wrap="square" rtlCol="0">
            <a:spAutoFit/>
          </a:bodyPr>
          <a:lstStyle/>
          <a:p>
            <a:pPr algn="ctr"/>
            <a:r>
              <a:rPr lang="ro-RO" sz="2400" b="1">
                <a:solidFill>
                  <a:schemeClr val="accent1">
                    <a:lumMod val="50000"/>
                  </a:schemeClr>
                </a:solidFill>
                <a:latin typeface="Arial Black" panose="020B0A04020102020204" pitchFamily="34" charset="0"/>
              </a:rPr>
              <a:t>Servicii </a:t>
            </a:r>
          </a:p>
          <a:p>
            <a:pPr algn="ctr"/>
            <a:r>
              <a:rPr lang="ro-RO" sz="2400" b="1">
                <a:solidFill>
                  <a:schemeClr val="accent1">
                    <a:lumMod val="50000"/>
                  </a:schemeClr>
                </a:solidFill>
                <a:latin typeface="Arial Black" panose="020B0A04020102020204" pitchFamily="34" charset="0"/>
              </a:rPr>
              <a:t>comunale</a:t>
            </a:r>
            <a:endParaRPr lang="en-US" sz="2400" b="1">
              <a:solidFill>
                <a:schemeClr val="accent1">
                  <a:lumMod val="50000"/>
                </a:schemeClr>
              </a:solidFill>
              <a:latin typeface="Arial Black" panose="020B0A04020102020204" pitchFamily="34" charset="0"/>
            </a:endParaRPr>
          </a:p>
        </p:txBody>
      </p:sp>
      <p:sp>
        <p:nvSpPr>
          <p:cNvPr id="30" name="TextBox 29">
            <a:extLst>
              <a:ext uri="{FF2B5EF4-FFF2-40B4-BE49-F238E27FC236}">
                <a16:creationId xmlns:a16="http://schemas.microsoft.com/office/drawing/2014/main" id="{7305A6BE-D2AC-437A-BD42-7D01A550DD03}"/>
              </a:ext>
            </a:extLst>
          </p:cNvPr>
          <p:cNvSpPr txBox="1"/>
          <p:nvPr/>
        </p:nvSpPr>
        <p:spPr>
          <a:xfrm>
            <a:off x="279646" y="4889862"/>
            <a:ext cx="2215826"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7 027 100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1" name="TextBox 30">
            <a:extLst>
              <a:ext uri="{FF2B5EF4-FFF2-40B4-BE49-F238E27FC236}">
                <a16:creationId xmlns:a16="http://schemas.microsoft.com/office/drawing/2014/main" id="{CB018317-9534-4CC6-B473-CBB745F8E98A}"/>
              </a:ext>
            </a:extLst>
          </p:cNvPr>
          <p:cNvSpPr txBox="1"/>
          <p:nvPr/>
        </p:nvSpPr>
        <p:spPr>
          <a:xfrm>
            <a:off x="2256183" y="4885295"/>
            <a:ext cx="2335213"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1 909 000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2" name="TextBox 31">
            <a:extLst>
              <a:ext uri="{FF2B5EF4-FFF2-40B4-BE49-F238E27FC236}">
                <a16:creationId xmlns:a16="http://schemas.microsoft.com/office/drawing/2014/main" id="{A25CCE84-26B6-4A64-99C4-9961C1DCA7FF}"/>
              </a:ext>
            </a:extLst>
          </p:cNvPr>
          <p:cNvSpPr txBox="1"/>
          <p:nvPr/>
        </p:nvSpPr>
        <p:spPr>
          <a:xfrm>
            <a:off x="7256857" y="4923548"/>
            <a:ext cx="2545677"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805 900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 name="TextBox 1">
            <a:extLst>
              <a:ext uri="{FF2B5EF4-FFF2-40B4-BE49-F238E27FC236}">
                <a16:creationId xmlns:a16="http://schemas.microsoft.com/office/drawing/2014/main" id="{9805A600-2021-27ED-16BE-F9D845E8FE94}"/>
              </a:ext>
            </a:extLst>
          </p:cNvPr>
          <p:cNvSpPr txBox="1"/>
          <p:nvPr/>
        </p:nvSpPr>
        <p:spPr>
          <a:xfrm>
            <a:off x="9302572" y="3659911"/>
            <a:ext cx="2314499" cy="830997"/>
          </a:xfrm>
          <a:prstGeom prst="rect">
            <a:avLst/>
          </a:prstGeom>
          <a:noFill/>
        </p:spPr>
        <p:txBody>
          <a:bodyPr wrap="square" rtlCol="0">
            <a:spAutoFit/>
          </a:bodyPr>
          <a:lstStyle/>
          <a:p>
            <a:pPr algn="ctr"/>
            <a:r>
              <a:rPr lang="en-US" sz="2400" b="1">
                <a:solidFill>
                  <a:schemeClr val="accent1">
                    <a:lumMod val="50000"/>
                  </a:schemeClr>
                </a:solidFill>
                <a:latin typeface="Arial Black" panose="020B0A04020102020204" pitchFamily="34" charset="0"/>
              </a:rPr>
              <a:t>Alte </a:t>
            </a:r>
            <a:r>
              <a:rPr lang="en-US" sz="2400" b="1" err="1">
                <a:solidFill>
                  <a:schemeClr val="accent1">
                    <a:lumMod val="50000"/>
                  </a:schemeClr>
                </a:solidFill>
                <a:latin typeface="Arial Black" panose="020B0A04020102020204" pitchFamily="34" charset="0"/>
              </a:rPr>
              <a:t>cheltuie</a:t>
            </a:r>
            <a:r>
              <a:rPr lang="ro-RO" sz="2400" b="1">
                <a:solidFill>
                  <a:schemeClr val="accent1">
                    <a:lumMod val="50000"/>
                  </a:schemeClr>
                </a:solidFill>
                <a:latin typeface="Arial Black" panose="020B0A04020102020204" pitchFamily="34" charset="0"/>
              </a:rPr>
              <a:t>l</a:t>
            </a:r>
            <a:r>
              <a:rPr lang="en-US" sz="2400" b="1" err="1">
                <a:solidFill>
                  <a:schemeClr val="accent1">
                    <a:lumMod val="50000"/>
                  </a:schemeClr>
                </a:solidFill>
                <a:latin typeface="Arial Black" panose="020B0A04020102020204" pitchFamily="34" charset="0"/>
              </a:rPr>
              <a:t>i</a:t>
            </a:r>
            <a:endParaRPr lang="en-US" sz="2400" b="1">
              <a:solidFill>
                <a:schemeClr val="accent1">
                  <a:lumMod val="50000"/>
                </a:schemeClr>
              </a:solidFill>
              <a:latin typeface="Arial Black" panose="020B0A04020102020204" pitchFamily="34" charset="0"/>
            </a:endParaRPr>
          </a:p>
        </p:txBody>
      </p:sp>
      <p:sp>
        <p:nvSpPr>
          <p:cNvPr id="4" name="TextBox 3">
            <a:extLst>
              <a:ext uri="{FF2B5EF4-FFF2-40B4-BE49-F238E27FC236}">
                <a16:creationId xmlns:a16="http://schemas.microsoft.com/office/drawing/2014/main" id="{251D5C1D-A709-AF23-257B-601894E0BAD5}"/>
              </a:ext>
            </a:extLst>
          </p:cNvPr>
          <p:cNvSpPr txBox="1"/>
          <p:nvPr/>
        </p:nvSpPr>
        <p:spPr>
          <a:xfrm>
            <a:off x="9309660" y="4885295"/>
            <a:ext cx="2300322" cy="830997"/>
          </a:xfrm>
          <a:prstGeom prst="rect">
            <a:avLst/>
          </a:prstGeom>
          <a:noFill/>
        </p:spPr>
        <p:txBody>
          <a:bodyPr wrap="square" lIns="91440" tIns="45720" rIns="91440" bIns="45720" anchor="t">
            <a:spAutoFit/>
          </a:bodyPr>
          <a:lstStyle/>
          <a:p>
            <a:pPr algn="ctr"/>
            <a:r>
              <a:rPr lang="ro-RO" sz="2400" dirty="0">
                <a:solidFill>
                  <a:schemeClr val="accent1">
                    <a:lumMod val="50000"/>
                  </a:schemeClr>
                </a:solidFill>
                <a:latin typeface="Arial Black"/>
              </a:rPr>
              <a:t>262 000</a:t>
            </a:r>
            <a:endParaRPr lang="ro-RO" sz="2400" dirty="0">
              <a:solidFill>
                <a:schemeClr val="accent1">
                  <a:lumMod val="50000"/>
                </a:schemeClr>
              </a:solidFill>
              <a:latin typeface="Arial Black" panose="020B0A04020102020204" pitchFamily="34" charset="0"/>
            </a:endParaRPr>
          </a:p>
          <a:p>
            <a:pPr algn="ctr"/>
            <a:r>
              <a:rPr lang="en-US" sz="2400" dirty="0">
                <a:solidFill>
                  <a:schemeClr val="accent1">
                    <a:lumMod val="50000"/>
                  </a:schemeClr>
                </a:solidFill>
                <a:latin typeface="Arial Black"/>
              </a:rPr>
              <a:t>l</a:t>
            </a:r>
            <a:r>
              <a:rPr lang="ro-RO" sz="2400" dirty="0">
                <a:solidFill>
                  <a:schemeClr val="accent1">
                    <a:lumMod val="50000"/>
                  </a:schemeClr>
                </a:solidFill>
                <a:latin typeface="Arial Black"/>
              </a:rPr>
              <a:t>ei</a:t>
            </a:r>
            <a:endParaRPr lang="en-US" sz="2400" dirty="0">
              <a:solidFill>
                <a:schemeClr val="accent1">
                  <a:lumMod val="50000"/>
                </a:schemeClr>
              </a:solidFill>
              <a:latin typeface="Arial Black"/>
            </a:endParaRPr>
          </a:p>
        </p:txBody>
      </p:sp>
      <p:cxnSp>
        <p:nvCxnSpPr>
          <p:cNvPr id="14" name="Straight Connector 10">
            <a:extLst>
              <a:ext uri="{FF2B5EF4-FFF2-40B4-BE49-F238E27FC236}">
                <a16:creationId xmlns:a16="http://schemas.microsoft.com/office/drawing/2014/main" id="{3390FF61-E811-113E-11F8-C1235E606EF8}"/>
              </a:ext>
            </a:extLst>
          </p:cNvPr>
          <p:cNvCxnSpPr>
            <a:cxnSpLocks/>
          </p:cNvCxnSpPr>
          <p:nvPr/>
        </p:nvCxnSpPr>
        <p:spPr>
          <a:xfrm>
            <a:off x="3423789" y="290652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0">
            <a:extLst>
              <a:ext uri="{FF2B5EF4-FFF2-40B4-BE49-F238E27FC236}">
                <a16:creationId xmlns:a16="http://schemas.microsoft.com/office/drawing/2014/main" id="{6D1F3C20-9698-156F-F7C1-401DEBB7B6FD}"/>
              </a:ext>
            </a:extLst>
          </p:cNvPr>
          <p:cNvCxnSpPr>
            <a:cxnSpLocks/>
          </p:cNvCxnSpPr>
          <p:nvPr/>
        </p:nvCxnSpPr>
        <p:spPr>
          <a:xfrm>
            <a:off x="8529695"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0">
            <a:extLst>
              <a:ext uri="{FF2B5EF4-FFF2-40B4-BE49-F238E27FC236}">
                <a16:creationId xmlns:a16="http://schemas.microsoft.com/office/drawing/2014/main" id="{128DE4E4-8F78-6F58-88EB-7751076FE2AC}"/>
              </a:ext>
            </a:extLst>
          </p:cNvPr>
          <p:cNvCxnSpPr>
            <a:cxnSpLocks/>
          </p:cNvCxnSpPr>
          <p:nvPr/>
        </p:nvCxnSpPr>
        <p:spPr>
          <a:xfrm>
            <a:off x="10459821"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25BF20BB-A49B-D23F-4AB0-E8CE3CEC05BC}"/>
              </a:ext>
            </a:extLst>
          </p:cNvPr>
          <p:cNvSpPr txBox="1"/>
          <p:nvPr/>
        </p:nvSpPr>
        <p:spPr>
          <a:xfrm>
            <a:off x="4476067" y="3684966"/>
            <a:ext cx="2922588" cy="1200329"/>
          </a:xfrm>
          <a:prstGeom prst="rect">
            <a:avLst/>
          </a:prstGeom>
          <a:noFill/>
        </p:spPr>
        <p:txBody>
          <a:bodyPr>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Procurarea și </a:t>
            </a:r>
          </a:p>
          <a:p>
            <a:pPr algn="ctr" eaLnBrk="1" hangingPunct="1">
              <a:defRPr/>
            </a:pPr>
            <a:r>
              <a:rPr lang="ro-RO" sz="2400" b="1">
                <a:solidFill>
                  <a:schemeClr val="accent1">
                    <a:lumMod val="50000"/>
                  </a:schemeClr>
                </a:solidFill>
                <a:latin typeface="Arial Black" panose="020B0A04020102020204" pitchFamily="34" charset="0"/>
                <a:cs typeface="Arial" charset="0"/>
              </a:rPr>
              <a:t>reparația</a:t>
            </a:r>
          </a:p>
          <a:p>
            <a:pPr algn="ctr" eaLnBrk="1" hangingPunct="1">
              <a:defRPr/>
            </a:pPr>
            <a:r>
              <a:rPr lang="ro-RO" sz="2400" b="1">
                <a:solidFill>
                  <a:schemeClr val="accent1">
                    <a:lumMod val="50000"/>
                  </a:schemeClr>
                </a:solidFill>
                <a:latin typeface="Arial Black" panose="020B0A04020102020204" pitchFamily="34" charset="0"/>
                <a:cs typeface="Arial" charset="0"/>
              </a:rPr>
              <a:t>mijloacelor fixe</a:t>
            </a:r>
            <a:endParaRPr lang="en-US" sz="2400" b="1">
              <a:solidFill>
                <a:schemeClr val="accent1">
                  <a:lumMod val="50000"/>
                </a:schemeClr>
              </a:solidFill>
              <a:latin typeface="Arial Black" panose="020B0A04020102020204" pitchFamily="34" charset="0"/>
              <a:cs typeface="Arial" charset="0"/>
            </a:endParaRPr>
          </a:p>
        </p:txBody>
      </p:sp>
      <p:sp>
        <p:nvSpPr>
          <p:cNvPr id="28" name="TextBox 27">
            <a:extLst>
              <a:ext uri="{FF2B5EF4-FFF2-40B4-BE49-F238E27FC236}">
                <a16:creationId xmlns:a16="http://schemas.microsoft.com/office/drawing/2014/main" id="{47CBA14F-F57C-7083-7BB2-7AD3F77A9D8B}"/>
              </a:ext>
            </a:extLst>
          </p:cNvPr>
          <p:cNvSpPr txBox="1"/>
          <p:nvPr/>
        </p:nvSpPr>
        <p:spPr>
          <a:xfrm>
            <a:off x="4769755" y="4931515"/>
            <a:ext cx="2335213" cy="830997"/>
          </a:xfrm>
          <a:prstGeom prst="rect">
            <a:avLst/>
          </a:prstGeom>
          <a:noFill/>
        </p:spPr>
        <p:txBody>
          <a:bodyPr>
            <a:spAutoFit/>
          </a:bodyPr>
          <a:lstStyle/>
          <a:p>
            <a:pPr algn="ctr" eaLnBrk="1" hangingPunct="1">
              <a:defRPr/>
            </a:pPr>
            <a:r>
              <a:rPr lang="ro-RO" sz="2400" dirty="0">
                <a:solidFill>
                  <a:schemeClr val="accent1">
                    <a:lumMod val="50000"/>
                  </a:schemeClr>
                </a:solidFill>
                <a:latin typeface="Arial Black" panose="020B0A04020102020204" pitchFamily="34" charset="0"/>
                <a:cs typeface="Arial" charset="0"/>
              </a:rPr>
              <a:t>75 800</a:t>
            </a: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29" name="Straight Connector 10">
            <a:extLst>
              <a:ext uri="{FF2B5EF4-FFF2-40B4-BE49-F238E27FC236}">
                <a16:creationId xmlns:a16="http://schemas.microsoft.com/office/drawing/2014/main" id="{E2A2F818-A56C-E388-BE13-68340F102EB3}"/>
              </a:ext>
            </a:extLst>
          </p:cNvPr>
          <p:cNvCxnSpPr>
            <a:cxnSpLocks/>
          </p:cNvCxnSpPr>
          <p:nvPr/>
        </p:nvCxnSpPr>
        <p:spPr>
          <a:xfrm>
            <a:off x="5937361" y="286048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A4A3EBD-B807-6406-5AFF-11BA3527CC4A}"/>
              </a:ext>
            </a:extLst>
          </p:cNvPr>
          <p:cNvCxnSpPr>
            <a:cxnSpLocks/>
          </p:cNvCxnSpPr>
          <p:nvPr/>
        </p:nvCxnSpPr>
        <p:spPr>
          <a:xfrm flipH="1">
            <a:off x="5926330" y="2451412"/>
            <a:ext cx="922" cy="44582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FC05851-7D30-4808-9026-CEEE705AE7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12" name="Picture 11">
            <a:extLst>
              <a:ext uri="{FF2B5EF4-FFF2-40B4-BE49-F238E27FC236}">
                <a16:creationId xmlns:a16="http://schemas.microsoft.com/office/drawing/2014/main" id="{5D21F5F4-8977-28FA-9B7F-55F1B357BE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4285161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id="{07C7778F-3DD4-4BFD-A605-6868364E5708}"/>
              </a:ext>
            </a:extLst>
          </p:cNvPr>
          <p:cNvSpPr txBox="1"/>
          <p:nvPr/>
        </p:nvSpPr>
        <p:spPr>
          <a:xfrm>
            <a:off x="175045" y="1085273"/>
            <a:ext cx="11829122" cy="523220"/>
          </a:xfrm>
          <a:prstGeom prst="rect">
            <a:avLst/>
          </a:prstGeom>
          <a:noFill/>
        </p:spPr>
        <p:txBody>
          <a:bodyPr wrap="square" lIns="91440" tIns="45720" rIns="91440" bIns="45720" rtlCol="0" anchor="t">
            <a:spAutoFit/>
          </a:bodyPr>
          <a:lstStyle/>
          <a:p>
            <a:pPr algn="ctr"/>
            <a:r>
              <a:rPr lang="ro-RO" sz="2800" b="1" dirty="0" err="1">
                <a:solidFill>
                  <a:schemeClr val="accent2"/>
                </a:solidFill>
              </a:rPr>
              <a:t>Grădiniț</a:t>
            </a:r>
            <a:r>
              <a:rPr lang="en-US" sz="2800" b="1" dirty="0">
                <a:solidFill>
                  <a:schemeClr val="accent2"/>
                </a:solidFill>
              </a:rPr>
              <a:t>a nr.</a:t>
            </a:r>
            <a:r>
              <a:rPr lang="ro-RO" sz="2800" b="1" dirty="0">
                <a:solidFill>
                  <a:schemeClr val="accent2"/>
                </a:solidFill>
              </a:rPr>
              <a:t> Izvoraș</a:t>
            </a:r>
            <a:endParaRPr lang="en-US" sz="2800" b="1" dirty="0">
              <a:solidFill>
                <a:schemeClr val="accent2"/>
              </a:solidFill>
            </a:endParaRPr>
          </a:p>
        </p:txBody>
      </p:sp>
      <p:sp>
        <p:nvSpPr>
          <p:cNvPr id="10" name="TextBox 9">
            <a:extLst>
              <a:ext uri="{FF2B5EF4-FFF2-40B4-BE49-F238E27FC236}">
                <a16:creationId xmlns:a16="http://schemas.microsoft.com/office/drawing/2014/main"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a:solidFill>
                  <a:schemeClr val="accent1">
                    <a:lumMod val="50000"/>
                  </a:schemeClr>
                </a:solidFill>
                <a:latin typeface="Arial Black"/>
              </a:rPr>
              <a:t>8</a:t>
            </a:r>
            <a:r>
              <a:rPr lang="en-US" sz="4000" dirty="0">
                <a:solidFill>
                  <a:schemeClr val="accent1">
                    <a:lumMod val="50000"/>
                  </a:schemeClr>
                </a:solidFill>
                <a:latin typeface="Arial Black"/>
              </a:rPr>
              <a:t> </a:t>
            </a:r>
            <a:r>
              <a:rPr lang="ro-RO" sz="4000" dirty="0">
                <a:solidFill>
                  <a:schemeClr val="accent1">
                    <a:lumMod val="50000"/>
                  </a:schemeClr>
                </a:solidFill>
                <a:latin typeface="Arial Black"/>
              </a:rPr>
              <a:t>833</a:t>
            </a:r>
            <a:r>
              <a:rPr lang="en-US" sz="4000" dirty="0">
                <a:solidFill>
                  <a:schemeClr val="accent1">
                    <a:lumMod val="50000"/>
                  </a:schemeClr>
                </a:solidFill>
                <a:latin typeface="Arial Black"/>
              </a:rPr>
              <a:t> </a:t>
            </a:r>
            <a:r>
              <a:rPr lang="ro-RO" sz="4000" dirty="0">
                <a:solidFill>
                  <a:schemeClr val="accent1">
                    <a:lumMod val="50000"/>
                  </a:schemeClr>
                </a:solidFill>
                <a:latin typeface="Arial Black"/>
              </a:rPr>
              <a:t>2</a:t>
            </a:r>
            <a:r>
              <a:rPr lang="en-US" sz="4000" dirty="0">
                <a:solidFill>
                  <a:schemeClr val="accent1">
                    <a:lumMod val="50000"/>
                  </a:schemeClr>
                </a:solidFill>
                <a:latin typeface="Arial Black"/>
              </a:rPr>
              <a:t>00</a:t>
            </a:r>
            <a:r>
              <a:rPr lang="ro-RO" sz="4000" dirty="0">
                <a:solidFill>
                  <a:schemeClr val="accent1">
                    <a:lumMod val="50000"/>
                  </a:schemeClr>
                </a:solidFill>
                <a:latin typeface="Arial Black"/>
              </a:rPr>
              <a:t> lei</a:t>
            </a:r>
            <a:endParaRPr lang="en-US" sz="4000" dirty="0">
              <a:solidFill>
                <a:schemeClr val="accent1">
                  <a:lumMod val="50000"/>
                </a:schemeClr>
              </a:solidFill>
              <a:latin typeface="Arial Black"/>
            </a:endParaRPr>
          </a:p>
        </p:txBody>
      </p:sp>
      <p:sp>
        <p:nvSpPr>
          <p:cNvPr id="19" name="Speech Bubble: Rectangle 18">
            <a:extLst>
              <a:ext uri="{FF2B5EF4-FFF2-40B4-BE49-F238E27FC236}">
                <a16:creationId xmlns:a16="http://schemas.microsoft.com/office/drawing/2014/main" id="{83820999-0810-4812-BEBF-B40527986774}"/>
              </a:ext>
            </a:extLst>
          </p:cNvPr>
          <p:cNvSpPr/>
          <p:nvPr/>
        </p:nvSpPr>
        <p:spPr>
          <a:xfrm>
            <a:off x="452996" y="1231301"/>
            <a:ext cx="2350589" cy="117546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00D31F9A-19BC-4B9A-AE20-CEAC264C74E6}"/>
              </a:ext>
            </a:extLst>
          </p:cNvPr>
          <p:cNvSpPr txBox="1"/>
          <p:nvPr/>
        </p:nvSpPr>
        <p:spPr>
          <a:xfrm>
            <a:off x="566529" y="1370715"/>
            <a:ext cx="2012769" cy="2554545"/>
          </a:xfrm>
          <a:prstGeom prst="rect">
            <a:avLst/>
          </a:prstGeom>
          <a:noFill/>
        </p:spPr>
        <p:txBody>
          <a:bodyPr wrap="square" rtlCol="0">
            <a:spAutoFit/>
          </a:bodyPr>
          <a:lstStyle/>
          <a:p>
            <a:r>
              <a:rPr lang="ro-RO" sz="3200" b="1" dirty="0">
                <a:solidFill>
                  <a:schemeClr val="bg1"/>
                </a:solidFill>
              </a:rPr>
              <a:t>220 copii</a:t>
            </a:r>
          </a:p>
          <a:p>
            <a:r>
              <a:rPr lang="ro-RO" sz="2800" b="1" dirty="0">
                <a:solidFill>
                  <a:schemeClr val="bg1"/>
                </a:solidFill>
              </a:rPr>
              <a:t>42 angajați </a:t>
            </a:r>
            <a:r>
              <a:rPr lang="ro-RO" sz="3200" b="1" dirty="0">
                <a:solidFill>
                  <a:schemeClr val="bg1"/>
                </a:solidFill>
              </a:rPr>
              <a:t>angajați angajați</a:t>
            </a:r>
          </a:p>
          <a:p>
            <a:endParaRPr lang="en-US" sz="3200" b="1" dirty="0">
              <a:solidFill>
                <a:schemeClr val="bg1"/>
              </a:solidFill>
            </a:endParaRPr>
          </a:p>
        </p:txBody>
      </p:sp>
      <p:sp>
        <p:nvSpPr>
          <p:cNvPr id="20" name="Speech Bubble: Rectangle 19">
            <a:extLst>
              <a:ext uri="{FF2B5EF4-FFF2-40B4-BE49-F238E27FC236}">
                <a16:creationId xmlns:a16="http://schemas.microsoft.com/office/drawing/2014/main" id="{3AEF1347-68AC-427C-A7CE-FBCC37E0F3F6}"/>
              </a:ext>
            </a:extLst>
          </p:cNvPr>
          <p:cNvSpPr/>
          <p:nvPr/>
        </p:nvSpPr>
        <p:spPr>
          <a:xfrm>
            <a:off x="9324511" y="1213264"/>
            <a:ext cx="2706276"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7003676B-867A-4791-9DCF-523CEA76B5A4}"/>
              </a:ext>
            </a:extLst>
          </p:cNvPr>
          <p:cNvSpPr txBox="1"/>
          <p:nvPr/>
        </p:nvSpPr>
        <p:spPr>
          <a:xfrm>
            <a:off x="9460694" y="1142166"/>
            <a:ext cx="2570093" cy="1077218"/>
          </a:xfrm>
          <a:prstGeom prst="rect">
            <a:avLst/>
          </a:prstGeom>
          <a:noFill/>
        </p:spPr>
        <p:txBody>
          <a:bodyPr wrap="square" rtlCol="0">
            <a:spAutoFit/>
          </a:bodyPr>
          <a:lstStyle/>
          <a:p>
            <a:pPr algn="ctr"/>
            <a:r>
              <a:rPr lang="ro-RO" sz="3200" b="1" dirty="0">
                <a:solidFill>
                  <a:schemeClr val="bg1"/>
                </a:solidFill>
              </a:rPr>
              <a:t>40 151 lei/ copil/an</a:t>
            </a:r>
            <a:endParaRPr lang="en-US" sz="3200" b="1" dirty="0">
              <a:solidFill>
                <a:schemeClr val="bg1"/>
              </a:solidFill>
            </a:endParaRPr>
          </a:p>
        </p:txBody>
      </p:sp>
      <p:cxnSp>
        <p:nvCxnSpPr>
          <p:cNvPr id="3" name="Straight Connector 2">
            <a:extLst>
              <a:ext uri="{FF2B5EF4-FFF2-40B4-BE49-F238E27FC236}">
                <a16:creationId xmlns:a16="http://schemas.microsoft.com/office/drawing/2014/main" id="{3804316D-200B-D386-FF9C-9A7B9F57E7B6}"/>
              </a:ext>
            </a:extLst>
          </p:cNvPr>
          <p:cNvCxnSpPr>
            <a:cxnSpLocks/>
          </p:cNvCxnSpPr>
          <p:nvPr/>
        </p:nvCxnSpPr>
        <p:spPr>
          <a:xfrm>
            <a:off x="1349459" y="289723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6CB6A18-1483-0803-5C21-CF9C903D4A8C}"/>
              </a:ext>
            </a:extLst>
          </p:cNvPr>
          <p:cNvCxnSpPr>
            <a:cxnSpLocks/>
          </p:cNvCxnSpPr>
          <p:nvPr/>
        </p:nvCxnSpPr>
        <p:spPr>
          <a:xfrm flipV="1">
            <a:off x="1361869" y="2860485"/>
            <a:ext cx="9345602" cy="4604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D55418D-BB54-552E-A2BC-78C9601F2F21}"/>
              </a:ext>
            </a:extLst>
          </p:cNvPr>
          <p:cNvSpPr txBox="1"/>
          <p:nvPr/>
        </p:nvSpPr>
        <p:spPr>
          <a:xfrm>
            <a:off x="402726" y="3627206"/>
            <a:ext cx="1893467" cy="1200329"/>
          </a:xfrm>
          <a:prstGeom prst="rect">
            <a:avLst/>
          </a:prstGeom>
          <a:noFill/>
        </p:spPr>
        <p:txBody>
          <a:bodyPr wrap="none" rtlCol="0">
            <a:spAutoFit/>
          </a:bodyPr>
          <a:lstStyle/>
          <a:p>
            <a:pPr algn="ctr" eaLnBrk="1" hangingPunct="1">
              <a:defRPr/>
            </a:pPr>
            <a:r>
              <a:rPr lang="ro-RO" sz="2400" b="1" dirty="0">
                <a:solidFill>
                  <a:schemeClr val="accent1">
                    <a:lumMod val="50000"/>
                  </a:schemeClr>
                </a:solidFill>
                <a:latin typeface="Arial Black" panose="020B0A04020102020204" pitchFamily="34" charset="0"/>
                <a:cs typeface="Arial" charset="0"/>
              </a:rPr>
              <a:t>Cheltuieli </a:t>
            </a:r>
          </a:p>
          <a:p>
            <a:pPr algn="ctr" eaLnBrk="1" hangingPunct="1">
              <a:defRPr/>
            </a:pPr>
            <a:r>
              <a:rPr lang="ro-RO" sz="2400" b="1" dirty="0">
                <a:solidFill>
                  <a:schemeClr val="accent1">
                    <a:lumMod val="50000"/>
                  </a:schemeClr>
                </a:solidFill>
                <a:latin typeface="Arial Black" panose="020B0A04020102020204" pitchFamily="34" charset="0"/>
                <a:cs typeface="Arial" charset="0"/>
              </a:rPr>
              <a:t>de</a:t>
            </a:r>
          </a:p>
          <a:p>
            <a:pPr algn="ctr" eaLnBrk="1" hangingPunct="1">
              <a:defRPr/>
            </a:pPr>
            <a:r>
              <a:rPr lang="ro-RO" sz="2400" b="1" dirty="0">
                <a:solidFill>
                  <a:schemeClr val="accent1">
                    <a:lumMod val="50000"/>
                  </a:schemeClr>
                </a:solidFill>
                <a:latin typeface="Arial Black" panose="020B0A04020102020204" pitchFamily="34" charset="0"/>
                <a:cs typeface="Arial" charset="0"/>
              </a:rPr>
              <a:t>personal</a:t>
            </a:r>
            <a:endParaRPr lang="en-US" sz="2400" b="1" dirty="0">
              <a:solidFill>
                <a:schemeClr val="accent1">
                  <a:lumMod val="50000"/>
                </a:schemeClr>
              </a:solidFill>
              <a:latin typeface="Arial Black" panose="020B0A04020102020204" pitchFamily="34" charset="0"/>
            </a:endParaRPr>
          </a:p>
        </p:txBody>
      </p:sp>
      <p:sp>
        <p:nvSpPr>
          <p:cNvPr id="25" name="TextBox 24">
            <a:extLst>
              <a:ext uri="{FF2B5EF4-FFF2-40B4-BE49-F238E27FC236}">
                <a16:creationId xmlns:a16="http://schemas.microsoft.com/office/drawing/2014/main" id="{E433AA0B-8127-AA7B-B2E7-8917E0746D21}"/>
              </a:ext>
            </a:extLst>
          </p:cNvPr>
          <p:cNvSpPr txBox="1"/>
          <p:nvPr/>
        </p:nvSpPr>
        <p:spPr>
          <a:xfrm>
            <a:off x="2357632" y="3684966"/>
            <a:ext cx="2132315" cy="461665"/>
          </a:xfrm>
          <a:prstGeom prst="rect">
            <a:avLst/>
          </a:prstGeom>
          <a:noFill/>
        </p:spPr>
        <p:txBody>
          <a:bodyPr wrap="none" rtlCol="0">
            <a:spAutoFit/>
          </a:bodyPr>
          <a:lstStyle/>
          <a:p>
            <a:r>
              <a:rPr lang="ro-RO" sz="2400" b="1" dirty="0">
                <a:solidFill>
                  <a:schemeClr val="accent1">
                    <a:lumMod val="50000"/>
                  </a:schemeClr>
                </a:solidFill>
                <a:latin typeface="Arial Black" panose="020B0A04020102020204" pitchFamily="34" charset="0"/>
              </a:rPr>
              <a:t>Alimentație</a:t>
            </a:r>
            <a:endParaRPr lang="en-US" sz="2400" b="1" dirty="0">
              <a:solidFill>
                <a:schemeClr val="accent1">
                  <a:lumMod val="50000"/>
                </a:schemeClr>
              </a:solidFill>
              <a:latin typeface="Arial Black" panose="020B0A04020102020204" pitchFamily="34" charset="0"/>
            </a:endParaRPr>
          </a:p>
        </p:txBody>
      </p:sp>
      <p:sp>
        <p:nvSpPr>
          <p:cNvPr id="26" name="TextBox 25">
            <a:extLst>
              <a:ext uri="{FF2B5EF4-FFF2-40B4-BE49-F238E27FC236}">
                <a16:creationId xmlns:a16="http://schemas.microsoft.com/office/drawing/2014/main" id="{2CC5E762-2412-64C2-6941-F1A308E2A0C9}"/>
              </a:ext>
            </a:extLst>
          </p:cNvPr>
          <p:cNvSpPr txBox="1"/>
          <p:nvPr/>
        </p:nvSpPr>
        <p:spPr>
          <a:xfrm>
            <a:off x="7053734" y="3625444"/>
            <a:ext cx="2951922" cy="830997"/>
          </a:xfrm>
          <a:prstGeom prst="rect">
            <a:avLst/>
          </a:prstGeom>
          <a:noFill/>
        </p:spPr>
        <p:txBody>
          <a:bodyPr wrap="square" rtlCol="0">
            <a:spAutoFit/>
          </a:bodyPr>
          <a:lstStyle/>
          <a:p>
            <a:pPr algn="ctr"/>
            <a:r>
              <a:rPr lang="ro-RO" sz="2400" b="1">
                <a:solidFill>
                  <a:schemeClr val="accent1">
                    <a:lumMod val="50000"/>
                  </a:schemeClr>
                </a:solidFill>
                <a:latin typeface="Arial Black" panose="020B0A04020102020204" pitchFamily="34" charset="0"/>
              </a:rPr>
              <a:t>Servicii </a:t>
            </a:r>
          </a:p>
          <a:p>
            <a:pPr algn="ctr"/>
            <a:r>
              <a:rPr lang="ro-RO" sz="2400" b="1">
                <a:solidFill>
                  <a:schemeClr val="accent1">
                    <a:lumMod val="50000"/>
                  </a:schemeClr>
                </a:solidFill>
                <a:latin typeface="Arial Black" panose="020B0A04020102020204" pitchFamily="34" charset="0"/>
              </a:rPr>
              <a:t>comunale</a:t>
            </a:r>
            <a:endParaRPr lang="en-US" sz="2400" b="1">
              <a:solidFill>
                <a:schemeClr val="accent1">
                  <a:lumMod val="50000"/>
                </a:schemeClr>
              </a:solidFill>
              <a:latin typeface="Arial Black" panose="020B0A04020102020204" pitchFamily="34" charset="0"/>
            </a:endParaRPr>
          </a:p>
        </p:txBody>
      </p:sp>
      <p:sp>
        <p:nvSpPr>
          <p:cNvPr id="27" name="TextBox 26">
            <a:extLst>
              <a:ext uri="{FF2B5EF4-FFF2-40B4-BE49-F238E27FC236}">
                <a16:creationId xmlns:a16="http://schemas.microsoft.com/office/drawing/2014/main" id="{D87EFF2D-E11B-E53F-96FF-B49CE3F22E6A}"/>
              </a:ext>
            </a:extLst>
          </p:cNvPr>
          <p:cNvSpPr txBox="1"/>
          <p:nvPr/>
        </p:nvSpPr>
        <p:spPr>
          <a:xfrm>
            <a:off x="241546" y="4903164"/>
            <a:ext cx="2215826"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6 272 300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8" name="TextBox 27">
            <a:extLst>
              <a:ext uri="{FF2B5EF4-FFF2-40B4-BE49-F238E27FC236}">
                <a16:creationId xmlns:a16="http://schemas.microsoft.com/office/drawing/2014/main" id="{A2C50406-0A20-243A-C506-EB70372F729A}"/>
              </a:ext>
            </a:extLst>
          </p:cNvPr>
          <p:cNvSpPr txBox="1"/>
          <p:nvPr/>
        </p:nvSpPr>
        <p:spPr>
          <a:xfrm>
            <a:off x="2256183" y="4898597"/>
            <a:ext cx="2335213"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1 480 000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9" name="TextBox 28">
            <a:extLst>
              <a:ext uri="{FF2B5EF4-FFF2-40B4-BE49-F238E27FC236}">
                <a16:creationId xmlns:a16="http://schemas.microsoft.com/office/drawing/2014/main" id="{B1B0A70B-9029-0E06-DC48-E725549DDBD2}"/>
              </a:ext>
            </a:extLst>
          </p:cNvPr>
          <p:cNvSpPr txBox="1"/>
          <p:nvPr/>
        </p:nvSpPr>
        <p:spPr>
          <a:xfrm>
            <a:off x="7256857" y="4936850"/>
            <a:ext cx="2545677"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770 300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3" name="TextBox 32">
            <a:extLst>
              <a:ext uri="{FF2B5EF4-FFF2-40B4-BE49-F238E27FC236}">
                <a16:creationId xmlns:a16="http://schemas.microsoft.com/office/drawing/2014/main" id="{6A9904D1-7F46-2EF6-AFD8-1CAB8C58C9D3}"/>
              </a:ext>
            </a:extLst>
          </p:cNvPr>
          <p:cNvSpPr txBox="1"/>
          <p:nvPr/>
        </p:nvSpPr>
        <p:spPr>
          <a:xfrm>
            <a:off x="9550222" y="3659911"/>
            <a:ext cx="2314499" cy="830997"/>
          </a:xfrm>
          <a:prstGeom prst="rect">
            <a:avLst/>
          </a:prstGeom>
          <a:noFill/>
        </p:spPr>
        <p:txBody>
          <a:bodyPr wrap="square" rtlCol="0">
            <a:spAutoFit/>
          </a:bodyPr>
          <a:lstStyle/>
          <a:p>
            <a:pPr algn="ctr"/>
            <a:r>
              <a:rPr lang="en-US" sz="2400" b="1">
                <a:solidFill>
                  <a:schemeClr val="accent1">
                    <a:lumMod val="50000"/>
                  </a:schemeClr>
                </a:solidFill>
                <a:latin typeface="Arial Black" panose="020B0A04020102020204" pitchFamily="34" charset="0"/>
              </a:rPr>
              <a:t>Alte </a:t>
            </a:r>
            <a:r>
              <a:rPr lang="en-US" sz="2400" b="1" err="1">
                <a:solidFill>
                  <a:schemeClr val="accent1">
                    <a:lumMod val="50000"/>
                  </a:schemeClr>
                </a:solidFill>
                <a:latin typeface="Arial Black" panose="020B0A04020102020204" pitchFamily="34" charset="0"/>
              </a:rPr>
              <a:t>cheltuie</a:t>
            </a:r>
            <a:r>
              <a:rPr lang="ro-RO" sz="2400" b="1">
                <a:solidFill>
                  <a:schemeClr val="accent1">
                    <a:lumMod val="50000"/>
                  </a:schemeClr>
                </a:solidFill>
                <a:latin typeface="Arial Black" panose="020B0A04020102020204" pitchFamily="34" charset="0"/>
              </a:rPr>
              <a:t>l</a:t>
            </a:r>
            <a:r>
              <a:rPr lang="en-US" sz="2400" b="1" err="1">
                <a:solidFill>
                  <a:schemeClr val="accent1">
                    <a:lumMod val="50000"/>
                  </a:schemeClr>
                </a:solidFill>
                <a:latin typeface="Arial Black" panose="020B0A04020102020204" pitchFamily="34" charset="0"/>
              </a:rPr>
              <a:t>i</a:t>
            </a:r>
            <a:endParaRPr lang="en-US" sz="2400" b="1">
              <a:solidFill>
                <a:schemeClr val="accent1">
                  <a:lumMod val="50000"/>
                </a:schemeClr>
              </a:solidFill>
              <a:latin typeface="Arial Black" panose="020B0A04020102020204" pitchFamily="34" charset="0"/>
            </a:endParaRPr>
          </a:p>
        </p:txBody>
      </p:sp>
      <p:sp>
        <p:nvSpPr>
          <p:cNvPr id="34" name="TextBox 33">
            <a:extLst>
              <a:ext uri="{FF2B5EF4-FFF2-40B4-BE49-F238E27FC236}">
                <a16:creationId xmlns:a16="http://schemas.microsoft.com/office/drawing/2014/main" id="{05D4915A-A11D-99E2-374D-68AC633B99BF}"/>
              </a:ext>
            </a:extLst>
          </p:cNvPr>
          <p:cNvSpPr txBox="1"/>
          <p:nvPr/>
        </p:nvSpPr>
        <p:spPr>
          <a:xfrm>
            <a:off x="9557310" y="4885295"/>
            <a:ext cx="2300322" cy="830997"/>
          </a:xfrm>
          <a:prstGeom prst="rect">
            <a:avLst/>
          </a:prstGeom>
          <a:noFill/>
        </p:spPr>
        <p:txBody>
          <a:bodyPr wrap="square" lIns="91440" tIns="45720" rIns="91440" bIns="45720" anchor="t">
            <a:spAutoFit/>
          </a:bodyPr>
          <a:lstStyle/>
          <a:p>
            <a:pPr algn="ctr"/>
            <a:r>
              <a:rPr lang="ro-RO" sz="2400" dirty="0">
                <a:solidFill>
                  <a:schemeClr val="accent1">
                    <a:lumMod val="50000"/>
                  </a:schemeClr>
                </a:solidFill>
                <a:latin typeface="Arial Black"/>
              </a:rPr>
              <a:t>170 600</a:t>
            </a:r>
            <a:endParaRPr lang="ro-RO" sz="2400" dirty="0">
              <a:solidFill>
                <a:schemeClr val="accent1">
                  <a:lumMod val="50000"/>
                </a:schemeClr>
              </a:solidFill>
              <a:latin typeface="Arial Black" panose="020B0A04020102020204" pitchFamily="34" charset="0"/>
            </a:endParaRPr>
          </a:p>
          <a:p>
            <a:pPr algn="ctr"/>
            <a:r>
              <a:rPr lang="en-US" sz="2400" dirty="0">
                <a:solidFill>
                  <a:schemeClr val="accent1">
                    <a:lumMod val="50000"/>
                  </a:schemeClr>
                </a:solidFill>
                <a:latin typeface="Arial Black"/>
              </a:rPr>
              <a:t>l</a:t>
            </a:r>
            <a:r>
              <a:rPr lang="ro-RO" sz="2400" dirty="0">
                <a:solidFill>
                  <a:schemeClr val="accent1">
                    <a:lumMod val="50000"/>
                  </a:schemeClr>
                </a:solidFill>
                <a:latin typeface="Arial Black"/>
              </a:rPr>
              <a:t>ei</a:t>
            </a:r>
            <a:endParaRPr lang="en-US" sz="2400" dirty="0">
              <a:solidFill>
                <a:schemeClr val="accent1">
                  <a:lumMod val="50000"/>
                </a:schemeClr>
              </a:solidFill>
              <a:latin typeface="Arial Black"/>
            </a:endParaRPr>
          </a:p>
        </p:txBody>
      </p:sp>
      <p:cxnSp>
        <p:nvCxnSpPr>
          <p:cNvPr id="35" name="Straight Connector 10">
            <a:extLst>
              <a:ext uri="{FF2B5EF4-FFF2-40B4-BE49-F238E27FC236}">
                <a16:creationId xmlns:a16="http://schemas.microsoft.com/office/drawing/2014/main" id="{D3016267-4974-3045-84EA-06746E52CB71}"/>
              </a:ext>
            </a:extLst>
          </p:cNvPr>
          <p:cNvCxnSpPr>
            <a:cxnSpLocks/>
          </p:cNvCxnSpPr>
          <p:nvPr/>
        </p:nvCxnSpPr>
        <p:spPr>
          <a:xfrm>
            <a:off x="3423789" y="290652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10">
            <a:extLst>
              <a:ext uri="{FF2B5EF4-FFF2-40B4-BE49-F238E27FC236}">
                <a16:creationId xmlns:a16="http://schemas.microsoft.com/office/drawing/2014/main" id="{F6610DBB-31E9-78CD-8FD4-3BAF8F5245B0}"/>
              </a:ext>
            </a:extLst>
          </p:cNvPr>
          <p:cNvCxnSpPr>
            <a:cxnSpLocks/>
          </p:cNvCxnSpPr>
          <p:nvPr/>
        </p:nvCxnSpPr>
        <p:spPr>
          <a:xfrm>
            <a:off x="8529695"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10">
            <a:extLst>
              <a:ext uri="{FF2B5EF4-FFF2-40B4-BE49-F238E27FC236}">
                <a16:creationId xmlns:a16="http://schemas.microsoft.com/office/drawing/2014/main" id="{F4A2E7D7-671D-BDD7-F3DB-BFFCA2C2E420}"/>
              </a:ext>
            </a:extLst>
          </p:cNvPr>
          <p:cNvCxnSpPr>
            <a:cxnSpLocks/>
          </p:cNvCxnSpPr>
          <p:nvPr/>
        </p:nvCxnSpPr>
        <p:spPr>
          <a:xfrm>
            <a:off x="10707471"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F8324551-2D8D-CCFB-BC92-F564464BF4B4}"/>
              </a:ext>
            </a:extLst>
          </p:cNvPr>
          <p:cNvSpPr txBox="1"/>
          <p:nvPr/>
        </p:nvSpPr>
        <p:spPr>
          <a:xfrm>
            <a:off x="4523692" y="3684966"/>
            <a:ext cx="2922588" cy="1200329"/>
          </a:xfrm>
          <a:prstGeom prst="rect">
            <a:avLst/>
          </a:prstGeom>
          <a:noFill/>
        </p:spPr>
        <p:txBody>
          <a:bodyPr>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Procurarea și </a:t>
            </a:r>
          </a:p>
          <a:p>
            <a:pPr algn="ctr" eaLnBrk="1" hangingPunct="1">
              <a:defRPr/>
            </a:pPr>
            <a:r>
              <a:rPr lang="ro-RO" sz="2400" b="1">
                <a:solidFill>
                  <a:schemeClr val="accent1">
                    <a:lumMod val="50000"/>
                  </a:schemeClr>
                </a:solidFill>
                <a:latin typeface="Arial Black" panose="020B0A04020102020204" pitchFamily="34" charset="0"/>
                <a:cs typeface="Arial" charset="0"/>
              </a:rPr>
              <a:t>reparația</a:t>
            </a:r>
          </a:p>
          <a:p>
            <a:pPr algn="ctr" eaLnBrk="1" hangingPunct="1">
              <a:defRPr/>
            </a:pPr>
            <a:r>
              <a:rPr lang="ro-RO" sz="2400" b="1">
                <a:solidFill>
                  <a:schemeClr val="accent1">
                    <a:lumMod val="50000"/>
                  </a:schemeClr>
                </a:solidFill>
                <a:latin typeface="Arial Black" panose="020B0A04020102020204" pitchFamily="34" charset="0"/>
                <a:cs typeface="Arial" charset="0"/>
              </a:rPr>
              <a:t>mijloacelor fixe</a:t>
            </a:r>
            <a:endParaRPr lang="en-US" sz="2400" b="1">
              <a:solidFill>
                <a:schemeClr val="accent1">
                  <a:lumMod val="50000"/>
                </a:schemeClr>
              </a:solidFill>
              <a:latin typeface="Arial Black" panose="020B0A04020102020204" pitchFamily="34" charset="0"/>
              <a:cs typeface="Arial" charset="0"/>
            </a:endParaRPr>
          </a:p>
        </p:txBody>
      </p:sp>
      <p:sp>
        <p:nvSpPr>
          <p:cNvPr id="39" name="TextBox 38">
            <a:extLst>
              <a:ext uri="{FF2B5EF4-FFF2-40B4-BE49-F238E27FC236}">
                <a16:creationId xmlns:a16="http://schemas.microsoft.com/office/drawing/2014/main" id="{57AC8111-FBF7-B98F-23DF-0D0A9F0DB339}"/>
              </a:ext>
            </a:extLst>
          </p:cNvPr>
          <p:cNvSpPr txBox="1"/>
          <p:nvPr/>
        </p:nvSpPr>
        <p:spPr>
          <a:xfrm>
            <a:off x="4817380" y="4944817"/>
            <a:ext cx="2335213" cy="830997"/>
          </a:xfrm>
          <a:prstGeom prst="rect">
            <a:avLst/>
          </a:prstGeom>
          <a:noFill/>
        </p:spPr>
        <p:txBody>
          <a:bodyPr>
            <a:spAutoFit/>
          </a:bodyPr>
          <a:lstStyle/>
          <a:p>
            <a:pPr algn="ctr" eaLnBrk="1" hangingPunct="1">
              <a:defRPr/>
            </a:pPr>
            <a:r>
              <a:rPr lang="ro-RO" sz="2400" dirty="0">
                <a:solidFill>
                  <a:schemeClr val="accent1">
                    <a:lumMod val="50000"/>
                  </a:schemeClr>
                </a:solidFill>
                <a:latin typeface="Arial Black" panose="020B0A04020102020204" pitchFamily="34" charset="0"/>
                <a:cs typeface="Arial" charset="0"/>
              </a:rPr>
              <a:t>140 000</a:t>
            </a: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40" name="Straight Connector 10">
            <a:extLst>
              <a:ext uri="{FF2B5EF4-FFF2-40B4-BE49-F238E27FC236}">
                <a16:creationId xmlns:a16="http://schemas.microsoft.com/office/drawing/2014/main" id="{81459FCD-330C-D723-9D9C-CD769DC9C054}"/>
              </a:ext>
            </a:extLst>
          </p:cNvPr>
          <p:cNvCxnSpPr>
            <a:cxnSpLocks/>
          </p:cNvCxnSpPr>
          <p:nvPr/>
        </p:nvCxnSpPr>
        <p:spPr>
          <a:xfrm>
            <a:off x="5984986" y="286048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04D20A1-1F67-FE00-D51D-30181D652FBB}"/>
              </a:ext>
            </a:extLst>
          </p:cNvPr>
          <p:cNvCxnSpPr>
            <a:cxnSpLocks/>
          </p:cNvCxnSpPr>
          <p:nvPr/>
        </p:nvCxnSpPr>
        <p:spPr>
          <a:xfrm flipH="1">
            <a:off x="5986714" y="2434159"/>
            <a:ext cx="922" cy="44582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D463EA87-0227-0A03-4E52-0522FE11B7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11" name="Picture 10">
            <a:extLst>
              <a:ext uri="{FF2B5EF4-FFF2-40B4-BE49-F238E27FC236}">
                <a16:creationId xmlns:a16="http://schemas.microsoft.com/office/drawing/2014/main" id="{FE207D93-0B81-32E3-D1DE-9FEEF4413A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714017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id="{07C7778F-3DD4-4BFD-A605-6868364E5708}"/>
              </a:ext>
            </a:extLst>
          </p:cNvPr>
          <p:cNvSpPr txBox="1"/>
          <p:nvPr/>
        </p:nvSpPr>
        <p:spPr>
          <a:xfrm>
            <a:off x="175045" y="1085273"/>
            <a:ext cx="11829122" cy="523220"/>
          </a:xfrm>
          <a:prstGeom prst="rect">
            <a:avLst/>
          </a:prstGeom>
          <a:noFill/>
        </p:spPr>
        <p:txBody>
          <a:bodyPr wrap="square" lIns="91440" tIns="45720" rIns="91440" bIns="45720" rtlCol="0" anchor="t">
            <a:spAutoFit/>
          </a:bodyPr>
          <a:lstStyle/>
          <a:p>
            <a:pPr algn="ctr"/>
            <a:r>
              <a:rPr lang="ro-RO" sz="2800" b="1" dirty="0" err="1">
                <a:solidFill>
                  <a:schemeClr val="accent2"/>
                </a:solidFill>
              </a:rPr>
              <a:t>Grădiniț</a:t>
            </a:r>
            <a:r>
              <a:rPr lang="en-US" sz="2800" b="1" dirty="0">
                <a:solidFill>
                  <a:schemeClr val="accent2"/>
                </a:solidFill>
              </a:rPr>
              <a:t>a </a:t>
            </a:r>
            <a:r>
              <a:rPr lang="ro-RO" sz="2800" b="1" dirty="0">
                <a:solidFill>
                  <a:schemeClr val="accent2"/>
                </a:solidFill>
              </a:rPr>
              <a:t>s.Hîrbovățul Nou</a:t>
            </a:r>
            <a:endParaRPr lang="en-US" sz="2800" b="1" dirty="0">
              <a:solidFill>
                <a:schemeClr val="accent2"/>
              </a:solidFill>
            </a:endParaRPr>
          </a:p>
        </p:txBody>
      </p:sp>
      <p:sp>
        <p:nvSpPr>
          <p:cNvPr id="10" name="TextBox 9">
            <a:extLst>
              <a:ext uri="{FF2B5EF4-FFF2-40B4-BE49-F238E27FC236}">
                <a16:creationId xmlns:a16="http://schemas.microsoft.com/office/drawing/2014/main"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a:solidFill>
                  <a:schemeClr val="accent1">
                    <a:lumMod val="50000"/>
                  </a:schemeClr>
                </a:solidFill>
                <a:latin typeface="Arial Black"/>
              </a:rPr>
              <a:t>1</a:t>
            </a:r>
            <a:r>
              <a:rPr lang="en-US" sz="4000" dirty="0">
                <a:solidFill>
                  <a:schemeClr val="accent1">
                    <a:lumMod val="50000"/>
                  </a:schemeClr>
                </a:solidFill>
                <a:latin typeface="Arial Black"/>
              </a:rPr>
              <a:t> </a:t>
            </a:r>
            <a:r>
              <a:rPr lang="ro-RO" sz="4000" dirty="0">
                <a:solidFill>
                  <a:schemeClr val="accent1">
                    <a:lumMod val="50000"/>
                  </a:schemeClr>
                </a:solidFill>
                <a:latin typeface="Arial Black"/>
              </a:rPr>
              <a:t>888</a:t>
            </a:r>
            <a:r>
              <a:rPr lang="en-US" sz="4000" dirty="0">
                <a:solidFill>
                  <a:schemeClr val="accent1">
                    <a:lumMod val="50000"/>
                  </a:schemeClr>
                </a:solidFill>
                <a:latin typeface="Arial Black"/>
              </a:rPr>
              <a:t> </a:t>
            </a:r>
            <a:r>
              <a:rPr lang="ro-RO" sz="4000" dirty="0">
                <a:solidFill>
                  <a:schemeClr val="accent1">
                    <a:lumMod val="50000"/>
                  </a:schemeClr>
                </a:solidFill>
                <a:latin typeface="Arial Black"/>
              </a:rPr>
              <a:t>4</a:t>
            </a:r>
            <a:r>
              <a:rPr lang="en-US" sz="4000" dirty="0">
                <a:solidFill>
                  <a:schemeClr val="accent1">
                    <a:lumMod val="50000"/>
                  </a:schemeClr>
                </a:solidFill>
                <a:latin typeface="Arial Black"/>
              </a:rPr>
              <a:t>00</a:t>
            </a:r>
            <a:r>
              <a:rPr lang="ro-RO" sz="4000" dirty="0">
                <a:solidFill>
                  <a:schemeClr val="accent1">
                    <a:lumMod val="50000"/>
                  </a:schemeClr>
                </a:solidFill>
                <a:latin typeface="Arial Black"/>
              </a:rPr>
              <a:t> lei</a:t>
            </a:r>
            <a:endParaRPr lang="en-US" sz="4000" dirty="0">
              <a:solidFill>
                <a:schemeClr val="accent1">
                  <a:lumMod val="50000"/>
                </a:schemeClr>
              </a:solidFill>
              <a:latin typeface="Arial Black"/>
            </a:endParaRPr>
          </a:p>
        </p:txBody>
      </p:sp>
      <p:sp>
        <p:nvSpPr>
          <p:cNvPr id="19" name="Speech Bubble: Rectangle 18">
            <a:extLst>
              <a:ext uri="{FF2B5EF4-FFF2-40B4-BE49-F238E27FC236}">
                <a16:creationId xmlns:a16="http://schemas.microsoft.com/office/drawing/2014/main" id="{83820999-0810-4812-BEBF-B40527986774}"/>
              </a:ext>
            </a:extLst>
          </p:cNvPr>
          <p:cNvSpPr/>
          <p:nvPr/>
        </p:nvSpPr>
        <p:spPr>
          <a:xfrm>
            <a:off x="452996" y="1231301"/>
            <a:ext cx="2350589" cy="117546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00D31F9A-19BC-4B9A-AE20-CEAC264C74E6}"/>
              </a:ext>
            </a:extLst>
          </p:cNvPr>
          <p:cNvSpPr txBox="1"/>
          <p:nvPr/>
        </p:nvSpPr>
        <p:spPr>
          <a:xfrm>
            <a:off x="566529" y="1370715"/>
            <a:ext cx="2012769" cy="2554545"/>
          </a:xfrm>
          <a:prstGeom prst="rect">
            <a:avLst/>
          </a:prstGeom>
          <a:noFill/>
        </p:spPr>
        <p:txBody>
          <a:bodyPr wrap="square" rtlCol="0">
            <a:spAutoFit/>
          </a:bodyPr>
          <a:lstStyle/>
          <a:p>
            <a:r>
              <a:rPr lang="ro-RO" sz="3200" b="1" dirty="0">
                <a:solidFill>
                  <a:schemeClr val="bg1"/>
                </a:solidFill>
              </a:rPr>
              <a:t>33 copii</a:t>
            </a:r>
          </a:p>
          <a:p>
            <a:r>
              <a:rPr lang="ro-RO" sz="2800" b="1" dirty="0">
                <a:solidFill>
                  <a:schemeClr val="bg1"/>
                </a:solidFill>
              </a:rPr>
              <a:t>11 angajați </a:t>
            </a:r>
            <a:r>
              <a:rPr lang="ro-RO" sz="3200" b="1" dirty="0">
                <a:solidFill>
                  <a:schemeClr val="bg1"/>
                </a:solidFill>
              </a:rPr>
              <a:t>angajați angajați</a:t>
            </a:r>
          </a:p>
          <a:p>
            <a:endParaRPr lang="en-US" sz="3200" b="1" dirty="0">
              <a:solidFill>
                <a:schemeClr val="bg1"/>
              </a:solidFill>
            </a:endParaRPr>
          </a:p>
        </p:txBody>
      </p:sp>
      <p:sp>
        <p:nvSpPr>
          <p:cNvPr id="20" name="Speech Bubble: Rectangle 19">
            <a:extLst>
              <a:ext uri="{FF2B5EF4-FFF2-40B4-BE49-F238E27FC236}">
                <a16:creationId xmlns:a16="http://schemas.microsoft.com/office/drawing/2014/main" id="{3AEF1347-68AC-427C-A7CE-FBCC37E0F3F6}"/>
              </a:ext>
            </a:extLst>
          </p:cNvPr>
          <p:cNvSpPr/>
          <p:nvPr/>
        </p:nvSpPr>
        <p:spPr>
          <a:xfrm>
            <a:off x="9324511" y="1213264"/>
            <a:ext cx="2706276"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7003676B-867A-4791-9DCF-523CEA76B5A4}"/>
              </a:ext>
            </a:extLst>
          </p:cNvPr>
          <p:cNvSpPr txBox="1"/>
          <p:nvPr/>
        </p:nvSpPr>
        <p:spPr>
          <a:xfrm>
            <a:off x="9460694" y="1142166"/>
            <a:ext cx="2570093" cy="1077218"/>
          </a:xfrm>
          <a:prstGeom prst="rect">
            <a:avLst/>
          </a:prstGeom>
          <a:noFill/>
        </p:spPr>
        <p:txBody>
          <a:bodyPr wrap="square" rtlCol="0">
            <a:spAutoFit/>
          </a:bodyPr>
          <a:lstStyle/>
          <a:p>
            <a:pPr algn="ctr"/>
            <a:r>
              <a:rPr lang="ro-RO" sz="3200" b="1" dirty="0">
                <a:solidFill>
                  <a:schemeClr val="bg1"/>
                </a:solidFill>
              </a:rPr>
              <a:t>57 224 lei/ copil/an</a:t>
            </a:r>
            <a:endParaRPr lang="en-US" sz="3200" b="1" dirty="0">
              <a:solidFill>
                <a:schemeClr val="bg1"/>
              </a:solidFill>
            </a:endParaRPr>
          </a:p>
        </p:txBody>
      </p:sp>
      <p:cxnSp>
        <p:nvCxnSpPr>
          <p:cNvPr id="3" name="Straight Connector 2">
            <a:extLst>
              <a:ext uri="{FF2B5EF4-FFF2-40B4-BE49-F238E27FC236}">
                <a16:creationId xmlns:a16="http://schemas.microsoft.com/office/drawing/2014/main" id="{3804316D-200B-D386-FF9C-9A7B9F57E7B6}"/>
              </a:ext>
            </a:extLst>
          </p:cNvPr>
          <p:cNvCxnSpPr>
            <a:cxnSpLocks/>
          </p:cNvCxnSpPr>
          <p:nvPr/>
        </p:nvCxnSpPr>
        <p:spPr>
          <a:xfrm>
            <a:off x="1349459" y="289723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6CB6A18-1483-0803-5C21-CF9C903D4A8C}"/>
              </a:ext>
            </a:extLst>
          </p:cNvPr>
          <p:cNvCxnSpPr>
            <a:cxnSpLocks/>
          </p:cNvCxnSpPr>
          <p:nvPr/>
        </p:nvCxnSpPr>
        <p:spPr>
          <a:xfrm flipV="1">
            <a:off x="1361869" y="2860485"/>
            <a:ext cx="9345602" cy="4604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D55418D-BB54-552E-A2BC-78C9601F2F21}"/>
              </a:ext>
            </a:extLst>
          </p:cNvPr>
          <p:cNvSpPr txBox="1"/>
          <p:nvPr/>
        </p:nvSpPr>
        <p:spPr>
          <a:xfrm>
            <a:off x="402726" y="3627206"/>
            <a:ext cx="1893467" cy="1200329"/>
          </a:xfrm>
          <a:prstGeom prst="rect">
            <a:avLst/>
          </a:prstGeom>
          <a:noFill/>
        </p:spPr>
        <p:txBody>
          <a:bodyPr wrap="none" rtlCol="0">
            <a:spAutoFit/>
          </a:bodyPr>
          <a:lstStyle/>
          <a:p>
            <a:pPr algn="ctr" eaLnBrk="1" hangingPunct="1">
              <a:defRPr/>
            </a:pPr>
            <a:r>
              <a:rPr lang="ro-RO" sz="2400" b="1" dirty="0">
                <a:solidFill>
                  <a:schemeClr val="accent1">
                    <a:lumMod val="50000"/>
                  </a:schemeClr>
                </a:solidFill>
                <a:latin typeface="Arial Black" panose="020B0A04020102020204" pitchFamily="34" charset="0"/>
                <a:cs typeface="Arial" charset="0"/>
              </a:rPr>
              <a:t>Cheltuieli </a:t>
            </a:r>
          </a:p>
          <a:p>
            <a:pPr algn="ctr" eaLnBrk="1" hangingPunct="1">
              <a:defRPr/>
            </a:pPr>
            <a:r>
              <a:rPr lang="ro-RO" sz="2400" b="1" dirty="0">
                <a:solidFill>
                  <a:schemeClr val="accent1">
                    <a:lumMod val="50000"/>
                  </a:schemeClr>
                </a:solidFill>
                <a:latin typeface="Arial Black" panose="020B0A04020102020204" pitchFamily="34" charset="0"/>
                <a:cs typeface="Arial" charset="0"/>
              </a:rPr>
              <a:t>de</a:t>
            </a:r>
          </a:p>
          <a:p>
            <a:pPr algn="ctr" eaLnBrk="1" hangingPunct="1">
              <a:defRPr/>
            </a:pPr>
            <a:r>
              <a:rPr lang="ro-RO" sz="2400" b="1" dirty="0">
                <a:solidFill>
                  <a:schemeClr val="accent1">
                    <a:lumMod val="50000"/>
                  </a:schemeClr>
                </a:solidFill>
                <a:latin typeface="Arial Black" panose="020B0A04020102020204" pitchFamily="34" charset="0"/>
                <a:cs typeface="Arial" charset="0"/>
              </a:rPr>
              <a:t>personal</a:t>
            </a:r>
            <a:endParaRPr lang="en-US" sz="2400" b="1" dirty="0">
              <a:solidFill>
                <a:schemeClr val="accent1">
                  <a:lumMod val="50000"/>
                </a:schemeClr>
              </a:solidFill>
              <a:latin typeface="Arial Black" panose="020B0A04020102020204" pitchFamily="34" charset="0"/>
            </a:endParaRPr>
          </a:p>
        </p:txBody>
      </p:sp>
      <p:sp>
        <p:nvSpPr>
          <p:cNvPr id="25" name="TextBox 24">
            <a:extLst>
              <a:ext uri="{FF2B5EF4-FFF2-40B4-BE49-F238E27FC236}">
                <a16:creationId xmlns:a16="http://schemas.microsoft.com/office/drawing/2014/main" id="{E433AA0B-8127-AA7B-B2E7-8917E0746D21}"/>
              </a:ext>
            </a:extLst>
          </p:cNvPr>
          <p:cNvSpPr txBox="1"/>
          <p:nvPr/>
        </p:nvSpPr>
        <p:spPr>
          <a:xfrm>
            <a:off x="2357632" y="3684966"/>
            <a:ext cx="2132315" cy="461665"/>
          </a:xfrm>
          <a:prstGeom prst="rect">
            <a:avLst/>
          </a:prstGeom>
          <a:noFill/>
        </p:spPr>
        <p:txBody>
          <a:bodyPr wrap="none" rtlCol="0">
            <a:spAutoFit/>
          </a:bodyPr>
          <a:lstStyle/>
          <a:p>
            <a:r>
              <a:rPr lang="ro-RO" sz="2400" b="1" dirty="0">
                <a:solidFill>
                  <a:schemeClr val="accent1">
                    <a:lumMod val="50000"/>
                  </a:schemeClr>
                </a:solidFill>
                <a:latin typeface="Arial Black" panose="020B0A04020102020204" pitchFamily="34" charset="0"/>
              </a:rPr>
              <a:t>Alimentație</a:t>
            </a:r>
            <a:endParaRPr lang="en-US" sz="2400" b="1" dirty="0">
              <a:solidFill>
                <a:schemeClr val="accent1">
                  <a:lumMod val="50000"/>
                </a:schemeClr>
              </a:solidFill>
              <a:latin typeface="Arial Black" panose="020B0A04020102020204" pitchFamily="34" charset="0"/>
            </a:endParaRPr>
          </a:p>
        </p:txBody>
      </p:sp>
      <p:sp>
        <p:nvSpPr>
          <p:cNvPr id="26" name="TextBox 25">
            <a:extLst>
              <a:ext uri="{FF2B5EF4-FFF2-40B4-BE49-F238E27FC236}">
                <a16:creationId xmlns:a16="http://schemas.microsoft.com/office/drawing/2014/main" id="{2CC5E762-2412-64C2-6941-F1A308E2A0C9}"/>
              </a:ext>
            </a:extLst>
          </p:cNvPr>
          <p:cNvSpPr txBox="1"/>
          <p:nvPr/>
        </p:nvSpPr>
        <p:spPr>
          <a:xfrm>
            <a:off x="7053734" y="3625444"/>
            <a:ext cx="2951922" cy="830997"/>
          </a:xfrm>
          <a:prstGeom prst="rect">
            <a:avLst/>
          </a:prstGeom>
          <a:noFill/>
        </p:spPr>
        <p:txBody>
          <a:bodyPr wrap="square" rtlCol="0">
            <a:spAutoFit/>
          </a:bodyPr>
          <a:lstStyle/>
          <a:p>
            <a:pPr algn="ctr"/>
            <a:r>
              <a:rPr lang="ro-RO" sz="2400" b="1">
                <a:solidFill>
                  <a:schemeClr val="accent1">
                    <a:lumMod val="50000"/>
                  </a:schemeClr>
                </a:solidFill>
                <a:latin typeface="Arial Black" panose="020B0A04020102020204" pitchFamily="34" charset="0"/>
              </a:rPr>
              <a:t>Servicii </a:t>
            </a:r>
          </a:p>
          <a:p>
            <a:pPr algn="ctr"/>
            <a:r>
              <a:rPr lang="ro-RO" sz="2400" b="1">
                <a:solidFill>
                  <a:schemeClr val="accent1">
                    <a:lumMod val="50000"/>
                  </a:schemeClr>
                </a:solidFill>
                <a:latin typeface="Arial Black" panose="020B0A04020102020204" pitchFamily="34" charset="0"/>
              </a:rPr>
              <a:t>comunale</a:t>
            </a:r>
            <a:endParaRPr lang="en-US" sz="2400" b="1">
              <a:solidFill>
                <a:schemeClr val="accent1">
                  <a:lumMod val="50000"/>
                </a:schemeClr>
              </a:solidFill>
              <a:latin typeface="Arial Black" panose="020B0A04020102020204" pitchFamily="34" charset="0"/>
            </a:endParaRPr>
          </a:p>
        </p:txBody>
      </p:sp>
      <p:sp>
        <p:nvSpPr>
          <p:cNvPr id="27" name="TextBox 26">
            <a:extLst>
              <a:ext uri="{FF2B5EF4-FFF2-40B4-BE49-F238E27FC236}">
                <a16:creationId xmlns:a16="http://schemas.microsoft.com/office/drawing/2014/main" id="{D87EFF2D-E11B-E53F-96FF-B49CE3F22E6A}"/>
              </a:ext>
            </a:extLst>
          </p:cNvPr>
          <p:cNvSpPr txBox="1"/>
          <p:nvPr/>
        </p:nvSpPr>
        <p:spPr>
          <a:xfrm>
            <a:off x="241546" y="4903164"/>
            <a:ext cx="2215826"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1 459 400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8" name="TextBox 27">
            <a:extLst>
              <a:ext uri="{FF2B5EF4-FFF2-40B4-BE49-F238E27FC236}">
                <a16:creationId xmlns:a16="http://schemas.microsoft.com/office/drawing/2014/main" id="{A2C50406-0A20-243A-C506-EB70372F729A}"/>
              </a:ext>
            </a:extLst>
          </p:cNvPr>
          <p:cNvSpPr txBox="1"/>
          <p:nvPr/>
        </p:nvSpPr>
        <p:spPr>
          <a:xfrm>
            <a:off x="2256183" y="4898597"/>
            <a:ext cx="2335213"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257 000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9" name="TextBox 28">
            <a:extLst>
              <a:ext uri="{FF2B5EF4-FFF2-40B4-BE49-F238E27FC236}">
                <a16:creationId xmlns:a16="http://schemas.microsoft.com/office/drawing/2014/main" id="{B1B0A70B-9029-0E06-DC48-E725549DDBD2}"/>
              </a:ext>
            </a:extLst>
          </p:cNvPr>
          <p:cNvSpPr txBox="1"/>
          <p:nvPr/>
        </p:nvSpPr>
        <p:spPr>
          <a:xfrm>
            <a:off x="7256857" y="4936850"/>
            <a:ext cx="2545677"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106 100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3" name="TextBox 32">
            <a:extLst>
              <a:ext uri="{FF2B5EF4-FFF2-40B4-BE49-F238E27FC236}">
                <a16:creationId xmlns:a16="http://schemas.microsoft.com/office/drawing/2014/main" id="{6A9904D1-7F46-2EF6-AFD8-1CAB8C58C9D3}"/>
              </a:ext>
            </a:extLst>
          </p:cNvPr>
          <p:cNvSpPr txBox="1"/>
          <p:nvPr/>
        </p:nvSpPr>
        <p:spPr>
          <a:xfrm>
            <a:off x="9550222" y="3659911"/>
            <a:ext cx="2314499" cy="830997"/>
          </a:xfrm>
          <a:prstGeom prst="rect">
            <a:avLst/>
          </a:prstGeom>
          <a:noFill/>
        </p:spPr>
        <p:txBody>
          <a:bodyPr wrap="square" rtlCol="0">
            <a:spAutoFit/>
          </a:bodyPr>
          <a:lstStyle/>
          <a:p>
            <a:pPr algn="ctr"/>
            <a:r>
              <a:rPr lang="en-US" sz="2400" b="1">
                <a:solidFill>
                  <a:schemeClr val="accent1">
                    <a:lumMod val="50000"/>
                  </a:schemeClr>
                </a:solidFill>
                <a:latin typeface="Arial Black" panose="020B0A04020102020204" pitchFamily="34" charset="0"/>
              </a:rPr>
              <a:t>Alte </a:t>
            </a:r>
            <a:r>
              <a:rPr lang="en-US" sz="2400" b="1" err="1">
                <a:solidFill>
                  <a:schemeClr val="accent1">
                    <a:lumMod val="50000"/>
                  </a:schemeClr>
                </a:solidFill>
                <a:latin typeface="Arial Black" panose="020B0A04020102020204" pitchFamily="34" charset="0"/>
              </a:rPr>
              <a:t>cheltuie</a:t>
            </a:r>
            <a:r>
              <a:rPr lang="ro-RO" sz="2400" b="1">
                <a:solidFill>
                  <a:schemeClr val="accent1">
                    <a:lumMod val="50000"/>
                  </a:schemeClr>
                </a:solidFill>
                <a:latin typeface="Arial Black" panose="020B0A04020102020204" pitchFamily="34" charset="0"/>
              </a:rPr>
              <a:t>l</a:t>
            </a:r>
            <a:r>
              <a:rPr lang="en-US" sz="2400" b="1" err="1">
                <a:solidFill>
                  <a:schemeClr val="accent1">
                    <a:lumMod val="50000"/>
                  </a:schemeClr>
                </a:solidFill>
                <a:latin typeface="Arial Black" panose="020B0A04020102020204" pitchFamily="34" charset="0"/>
              </a:rPr>
              <a:t>i</a:t>
            </a:r>
            <a:endParaRPr lang="en-US" sz="2400" b="1">
              <a:solidFill>
                <a:schemeClr val="accent1">
                  <a:lumMod val="50000"/>
                </a:schemeClr>
              </a:solidFill>
              <a:latin typeface="Arial Black" panose="020B0A04020102020204" pitchFamily="34" charset="0"/>
            </a:endParaRPr>
          </a:p>
        </p:txBody>
      </p:sp>
      <p:sp>
        <p:nvSpPr>
          <p:cNvPr id="34" name="TextBox 33">
            <a:extLst>
              <a:ext uri="{FF2B5EF4-FFF2-40B4-BE49-F238E27FC236}">
                <a16:creationId xmlns:a16="http://schemas.microsoft.com/office/drawing/2014/main" id="{05D4915A-A11D-99E2-374D-68AC633B99BF}"/>
              </a:ext>
            </a:extLst>
          </p:cNvPr>
          <p:cNvSpPr txBox="1"/>
          <p:nvPr/>
        </p:nvSpPr>
        <p:spPr>
          <a:xfrm>
            <a:off x="9557310" y="4885295"/>
            <a:ext cx="2300322" cy="830997"/>
          </a:xfrm>
          <a:prstGeom prst="rect">
            <a:avLst/>
          </a:prstGeom>
          <a:noFill/>
        </p:spPr>
        <p:txBody>
          <a:bodyPr wrap="square" lIns="91440" tIns="45720" rIns="91440" bIns="45720" anchor="t">
            <a:spAutoFit/>
          </a:bodyPr>
          <a:lstStyle/>
          <a:p>
            <a:pPr algn="ctr"/>
            <a:r>
              <a:rPr lang="ro-RO" sz="2400" dirty="0">
                <a:solidFill>
                  <a:schemeClr val="accent1">
                    <a:lumMod val="50000"/>
                  </a:schemeClr>
                </a:solidFill>
                <a:latin typeface="Arial Black"/>
              </a:rPr>
              <a:t>47 900</a:t>
            </a:r>
            <a:endParaRPr lang="ro-RO" sz="2400" dirty="0">
              <a:solidFill>
                <a:schemeClr val="accent1">
                  <a:lumMod val="50000"/>
                </a:schemeClr>
              </a:solidFill>
              <a:latin typeface="Arial Black" panose="020B0A04020102020204" pitchFamily="34" charset="0"/>
            </a:endParaRPr>
          </a:p>
          <a:p>
            <a:pPr algn="ctr"/>
            <a:r>
              <a:rPr lang="en-US" sz="2400" dirty="0">
                <a:solidFill>
                  <a:schemeClr val="accent1">
                    <a:lumMod val="50000"/>
                  </a:schemeClr>
                </a:solidFill>
                <a:latin typeface="Arial Black"/>
              </a:rPr>
              <a:t>l</a:t>
            </a:r>
            <a:r>
              <a:rPr lang="ro-RO" sz="2400" dirty="0">
                <a:solidFill>
                  <a:schemeClr val="accent1">
                    <a:lumMod val="50000"/>
                  </a:schemeClr>
                </a:solidFill>
                <a:latin typeface="Arial Black"/>
              </a:rPr>
              <a:t>ei</a:t>
            </a:r>
            <a:endParaRPr lang="en-US" sz="2400" dirty="0">
              <a:solidFill>
                <a:schemeClr val="accent1">
                  <a:lumMod val="50000"/>
                </a:schemeClr>
              </a:solidFill>
              <a:latin typeface="Arial Black"/>
            </a:endParaRPr>
          </a:p>
        </p:txBody>
      </p:sp>
      <p:cxnSp>
        <p:nvCxnSpPr>
          <p:cNvPr id="35" name="Straight Connector 10">
            <a:extLst>
              <a:ext uri="{FF2B5EF4-FFF2-40B4-BE49-F238E27FC236}">
                <a16:creationId xmlns:a16="http://schemas.microsoft.com/office/drawing/2014/main" id="{D3016267-4974-3045-84EA-06746E52CB71}"/>
              </a:ext>
            </a:extLst>
          </p:cNvPr>
          <p:cNvCxnSpPr>
            <a:cxnSpLocks/>
          </p:cNvCxnSpPr>
          <p:nvPr/>
        </p:nvCxnSpPr>
        <p:spPr>
          <a:xfrm>
            <a:off x="3423789" y="290652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10">
            <a:extLst>
              <a:ext uri="{FF2B5EF4-FFF2-40B4-BE49-F238E27FC236}">
                <a16:creationId xmlns:a16="http://schemas.microsoft.com/office/drawing/2014/main" id="{F6610DBB-31E9-78CD-8FD4-3BAF8F5245B0}"/>
              </a:ext>
            </a:extLst>
          </p:cNvPr>
          <p:cNvCxnSpPr>
            <a:cxnSpLocks/>
          </p:cNvCxnSpPr>
          <p:nvPr/>
        </p:nvCxnSpPr>
        <p:spPr>
          <a:xfrm>
            <a:off x="8529695"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10">
            <a:extLst>
              <a:ext uri="{FF2B5EF4-FFF2-40B4-BE49-F238E27FC236}">
                <a16:creationId xmlns:a16="http://schemas.microsoft.com/office/drawing/2014/main" id="{F4A2E7D7-671D-BDD7-F3DB-BFFCA2C2E420}"/>
              </a:ext>
            </a:extLst>
          </p:cNvPr>
          <p:cNvCxnSpPr>
            <a:cxnSpLocks/>
          </p:cNvCxnSpPr>
          <p:nvPr/>
        </p:nvCxnSpPr>
        <p:spPr>
          <a:xfrm>
            <a:off x="10707471"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F8324551-2D8D-CCFB-BC92-F564464BF4B4}"/>
              </a:ext>
            </a:extLst>
          </p:cNvPr>
          <p:cNvSpPr txBox="1"/>
          <p:nvPr/>
        </p:nvSpPr>
        <p:spPr>
          <a:xfrm>
            <a:off x="4523692" y="3684966"/>
            <a:ext cx="2922588" cy="1200329"/>
          </a:xfrm>
          <a:prstGeom prst="rect">
            <a:avLst/>
          </a:prstGeom>
          <a:noFill/>
        </p:spPr>
        <p:txBody>
          <a:bodyPr>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Procurarea și </a:t>
            </a:r>
          </a:p>
          <a:p>
            <a:pPr algn="ctr" eaLnBrk="1" hangingPunct="1">
              <a:defRPr/>
            </a:pPr>
            <a:r>
              <a:rPr lang="ro-RO" sz="2400" b="1">
                <a:solidFill>
                  <a:schemeClr val="accent1">
                    <a:lumMod val="50000"/>
                  </a:schemeClr>
                </a:solidFill>
                <a:latin typeface="Arial Black" panose="020B0A04020102020204" pitchFamily="34" charset="0"/>
                <a:cs typeface="Arial" charset="0"/>
              </a:rPr>
              <a:t>reparația</a:t>
            </a:r>
          </a:p>
          <a:p>
            <a:pPr algn="ctr" eaLnBrk="1" hangingPunct="1">
              <a:defRPr/>
            </a:pPr>
            <a:r>
              <a:rPr lang="ro-RO" sz="2400" b="1">
                <a:solidFill>
                  <a:schemeClr val="accent1">
                    <a:lumMod val="50000"/>
                  </a:schemeClr>
                </a:solidFill>
                <a:latin typeface="Arial Black" panose="020B0A04020102020204" pitchFamily="34" charset="0"/>
                <a:cs typeface="Arial" charset="0"/>
              </a:rPr>
              <a:t>mijloacelor fixe</a:t>
            </a:r>
            <a:endParaRPr lang="en-US" sz="2400" b="1">
              <a:solidFill>
                <a:schemeClr val="accent1">
                  <a:lumMod val="50000"/>
                </a:schemeClr>
              </a:solidFill>
              <a:latin typeface="Arial Black" panose="020B0A04020102020204" pitchFamily="34" charset="0"/>
              <a:cs typeface="Arial" charset="0"/>
            </a:endParaRPr>
          </a:p>
        </p:txBody>
      </p:sp>
      <p:sp>
        <p:nvSpPr>
          <p:cNvPr id="39" name="TextBox 38">
            <a:extLst>
              <a:ext uri="{FF2B5EF4-FFF2-40B4-BE49-F238E27FC236}">
                <a16:creationId xmlns:a16="http://schemas.microsoft.com/office/drawing/2014/main" id="{57AC8111-FBF7-B98F-23DF-0D0A9F0DB339}"/>
              </a:ext>
            </a:extLst>
          </p:cNvPr>
          <p:cNvSpPr txBox="1"/>
          <p:nvPr/>
        </p:nvSpPr>
        <p:spPr>
          <a:xfrm>
            <a:off x="4817380" y="4944817"/>
            <a:ext cx="2335213" cy="830997"/>
          </a:xfrm>
          <a:prstGeom prst="rect">
            <a:avLst/>
          </a:prstGeom>
          <a:noFill/>
        </p:spPr>
        <p:txBody>
          <a:bodyPr>
            <a:spAutoFit/>
          </a:bodyPr>
          <a:lstStyle/>
          <a:p>
            <a:pPr algn="ctr" eaLnBrk="1" hangingPunct="1">
              <a:defRPr/>
            </a:pPr>
            <a:r>
              <a:rPr lang="ro-RO" sz="2400" dirty="0">
                <a:solidFill>
                  <a:schemeClr val="accent1">
                    <a:lumMod val="50000"/>
                  </a:schemeClr>
                </a:solidFill>
                <a:latin typeface="Arial Black" panose="020B0A04020102020204" pitchFamily="34" charset="0"/>
                <a:cs typeface="Arial" charset="0"/>
              </a:rPr>
              <a:t>18 000</a:t>
            </a: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40" name="Straight Connector 10">
            <a:extLst>
              <a:ext uri="{FF2B5EF4-FFF2-40B4-BE49-F238E27FC236}">
                <a16:creationId xmlns:a16="http://schemas.microsoft.com/office/drawing/2014/main" id="{81459FCD-330C-D723-9D9C-CD769DC9C054}"/>
              </a:ext>
            </a:extLst>
          </p:cNvPr>
          <p:cNvCxnSpPr>
            <a:cxnSpLocks/>
          </p:cNvCxnSpPr>
          <p:nvPr/>
        </p:nvCxnSpPr>
        <p:spPr>
          <a:xfrm>
            <a:off x="5984986" y="286048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04D20A1-1F67-FE00-D51D-30181D652FBB}"/>
              </a:ext>
            </a:extLst>
          </p:cNvPr>
          <p:cNvCxnSpPr>
            <a:cxnSpLocks/>
          </p:cNvCxnSpPr>
          <p:nvPr/>
        </p:nvCxnSpPr>
        <p:spPr>
          <a:xfrm flipH="1">
            <a:off x="5986714" y="2434159"/>
            <a:ext cx="922" cy="44582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D463EA87-0227-0A03-4E52-0522FE11B7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11" name="Picture 10">
            <a:extLst>
              <a:ext uri="{FF2B5EF4-FFF2-40B4-BE49-F238E27FC236}">
                <a16:creationId xmlns:a16="http://schemas.microsoft.com/office/drawing/2014/main" id="{FE207D93-0B81-32E3-D1DE-9FEEF4413A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714017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id="{07C7778F-3DD4-4BFD-A605-6868364E5708}"/>
              </a:ext>
            </a:extLst>
          </p:cNvPr>
          <p:cNvSpPr txBox="1"/>
          <p:nvPr/>
        </p:nvSpPr>
        <p:spPr>
          <a:xfrm>
            <a:off x="175045" y="1085273"/>
            <a:ext cx="11829122" cy="954107"/>
          </a:xfrm>
          <a:prstGeom prst="rect">
            <a:avLst/>
          </a:prstGeom>
          <a:noFill/>
        </p:spPr>
        <p:txBody>
          <a:bodyPr wrap="square" lIns="91440" tIns="45720" rIns="91440" bIns="45720" rtlCol="0" anchor="t">
            <a:spAutoFit/>
          </a:bodyPr>
          <a:lstStyle/>
          <a:p>
            <a:pPr algn="ctr"/>
            <a:r>
              <a:rPr lang="ro-RO" sz="2800" b="1" dirty="0">
                <a:solidFill>
                  <a:schemeClr val="accent2"/>
                </a:solidFill>
              </a:rPr>
              <a:t>Școala de arte or.Anenii Noi</a:t>
            </a:r>
            <a:endParaRPr lang="en-US" sz="2800" b="1" dirty="0">
              <a:solidFill>
                <a:schemeClr val="accent2"/>
              </a:solidFill>
            </a:endParaRPr>
          </a:p>
          <a:p>
            <a:pPr algn="ctr"/>
            <a:endParaRPr lang="en-US" sz="2800" b="1" dirty="0">
              <a:solidFill>
                <a:schemeClr val="accent2"/>
              </a:solidFill>
            </a:endParaRPr>
          </a:p>
        </p:txBody>
      </p:sp>
      <p:sp>
        <p:nvSpPr>
          <p:cNvPr id="10" name="TextBox 9">
            <a:extLst>
              <a:ext uri="{FF2B5EF4-FFF2-40B4-BE49-F238E27FC236}">
                <a16:creationId xmlns:a16="http://schemas.microsoft.com/office/drawing/2014/main"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a:solidFill>
                  <a:schemeClr val="accent1">
                    <a:lumMod val="50000"/>
                  </a:schemeClr>
                </a:solidFill>
                <a:latin typeface="Arial Black"/>
              </a:rPr>
              <a:t>3</a:t>
            </a:r>
            <a:r>
              <a:rPr lang="en-US" sz="4000" dirty="0">
                <a:solidFill>
                  <a:schemeClr val="accent1">
                    <a:lumMod val="50000"/>
                  </a:schemeClr>
                </a:solidFill>
                <a:latin typeface="Arial Black"/>
              </a:rPr>
              <a:t> </a:t>
            </a:r>
            <a:r>
              <a:rPr lang="ro-RO" sz="4000" dirty="0">
                <a:solidFill>
                  <a:schemeClr val="accent1">
                    <a:lumMod val="50000"/>
                  </a:schemeClr>
                </a:solidFill>
                <a:latin typeface="Arial Black"/>
              </a:rPr>
              <a:t>583</a:t>
            </a:r>
            <a:r>
              <a:rPr lang="en-US" sz="4000" dirty="0">
                <a:solidFill>
                  <a:schemeClr val="accent1">
                    <a:lumMod val="50000"/>
                  </a:schemeClr>
                </a:solidFill>
                <a:latin typeface="Arial Black"/>
              </a:rPr>
              <a:t> </a:t>
            </a:r>
            <a:r>
              <a:rPr lang="ro-RO" sz="4000" dirty="0">
                <a:solidFill>
                  <a:schemeClr val="accent1">
                    <a:lumMod val="50000"/>
                  </a:schemeClr>
                </a:solidFill>
                <a:latin typeface="Arial Black"/>
              </a:rPr>
              <a:t>3</a:t>
            </a:r>
            <a:r>
              <a:rPr lang="en-US" sz="4000" dirty="0">
                <a:solidFill>
                  <a:schemeClr val="accent1">
                    <a:lumMod val="50000"/>
                  </a:schemeClr>
                </a:solidFill>
                <a:latin typeface="Arial Black"/>
              </a:rPr>
              <a:t>00</a:t>
            </a:r>
            <a:r>
              <a:rPr lang="ro-RO" sz="4000" dirty="0">
                <a:solidFill>
                  <a:schemeClr val="accent1">
                    <a:lumMod val="50000"/>
                  </a:schemeClr>
                </a:solidFill>
                <a:latin typeface="Arial Black"/>
              </a:rPr>
              <a:t> lei</a:t>
            </a:r>
            <a:endParaRPr lang="en-US" sz="4000" dirty="0">
              <a:solidFill>
                <a:schemeClr val="accent1">
                  <a:lumMod val="50000"/>
                </a:schemeClr>
              </a:solidFill>
              <a:latin typeface="Arial Black"/>
            </a:endParaRPr>
          </a:p>
        </p:txBody>
      </p:sp>
      <p:sp>
        <p:nvSpPr>
          <p:cNvPr id="19" name="Speech Bubble: Rectangle 18">
            <a:extLst>
              <a:ext uri="{FF2B5EF4-FFF2-40B4-BE49-F238E27FC236}">
                <a16:creationId xmlns:a16="http://schemas.microsoft.com/office/drawing/2014/main" id="{83820999-0810-4812-BEBF-B40527986774}"/>
              </a:ext>
            </a:extLst>
          </p:cNvPr>
          <p:cNvSpPr/>
          <p:nvPr/>
        </p:nvSpPr>
        <p:spPr>
          <a:xfrm>
            <a:off x="452996" y="1231301"/>
            <a:ext cx="2350589" cy="117546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00D31F9A-19BC-4B9A-AE20-CEAC264C74E6}"/>
              </a:ext>
            </a:extLst>
          </p:cNvPr>
          <p:cNvSpPr txBox="1"/>
          <p:nvPr/>
        </p:nvSpPr>
        <p:spPr>
          <a:xfrm>
            <a:off x="566529" y="1370715"/>
            <a:ext cx="2012769" cy="2554545"/>
          </a:xfrm>
          <a:prstGeom prst="rect">
            <a:avLst/>
          </a:prstGeom>
          <a:noFill/>
        </p:spPr>
        <p:txBody>
          <a:bodyPr wrap="square" rtlCol="0">
            <a:spAutoFit/>
          </a:bodyPr>
          <a:lstStyle/>
          <a:p>
            <a:r>
              <a:rPr lang="ro-RO" sz="3200" b="1" dirty="0">
                <a:solidFill>
                  <a:schemeClr val="bg1"/>
                </a:solidFill>
              </a:rPr>
              <a:t>151 elevi</a:t>
            </a:r>
          </a:p>
          <a:p>
            <a:r>
              <a:rPr lang="ro-RO" sz="2800" b="1" dirty="0">
                <a:solidFill>
                  <a:schemeClr val="bg1"/>
                </a:solidFill>
              </a:rPr>
              <a:t>22 angajați </a:t>
            </a:r>
            <a:r>
              <a:rPr lang="ro-RO" sz="3200" b="1" dirty="0">
                <a:solidFill>
                  <a:schemeClr val="bg1"/>
                </a:solidFill>
              </a:rPr>
              <a:t>angajați angajați</a:t>
            </a:r>
          </a:p>
          <a:p>
            <a:endParaRPr lang="en-US" sz="3200" b="1" dirty="0">
              <a:solidFill>
                <a:schemeClr val="bg1"/>
              </a:solidFill>
            </a:endParaRPr>
          </a:p>
        </p:txBody>
      </p:sp>
      <p:sp>
        <p:nvSpPr>
          <p:cNvPr id="20" name="Speech Bubble: Rectangle 19">
            <a:extLst>
              <a:ext uri="{FF2B5EF4-FFF2-40B4-BE49-F238E27FC236}">
                <a16:creationId xmlns:a16="http://schemas.microsoft.com/office/drawing/2014/main" id="{3AEF1347-68AC-427C-A7CE-FBCC37E0F3F6}"/>
              </a:ext>
            </a:extLst>
          </p:cNvPr>
          <p:cNvSpPr/>
          <p:nvPr/>
        </p:nvSpPr>
        <p:spPr>
          <a:xfrm>
            <a:off x="9324511" y="1213264"/>
            <a:ext cx="2706276"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7003676B-867A-4791-9DCF-523CEA76B5A4}"/>
              </a:ext>
            </a:extLst>
          </p:cNvPr>
          <p:cNvSpPr txBox="1"/>
          <p:nvPr/>
        </p:nvSpPr>
        <p:spPr>
          <a:xfrm>
            <a:off x="9460694" y="1142166"/>
            <a:ext cx="2570093" cy="1077218"/>
          </a:xfrm>
          <a:prstGeom prst="rect">
            <a:avLst/>
          </a:prstGeom>
          <a:noFill/>
        </p:spPr>
        <p:txBody>
          <a:bodyPr wrap="square" rtlCol="0">
            <a:spAutoFit/>
          </a:bodyPr>
          <a:lstStyle/>
          <a:p>
            <a:pPr algn="ctr"/>
            <a:r>
              <a:rPr lang="ro-RO" sz="3200" b="1" dirty="0">
                <a:solidFill>
                  <a:schemeClr val="bg1"/>
                </a:solidFill>
              </a:rPr>
              <a:t>23731 lei/ elevi/an</a:t>
            </a:r>
            <a:endParaRPr lang="en-US" sz="3200" b="1" dirty="0">
              <a:solidFill>
                <a:schemeClr val="bg1"/>
              </a:solidFill>
            </a:endParaRPr>
          </a:p>
        </p:txBody>
      </p:sp>
      <p:cxnSp>
        <p:nvCxnSpPr>
          <p:cNvPr id="3" name="Straight Connector 2">
            <a:extLst>
              <a:ext uri="{FF2B5EF4-FFF2-40B4-BE49-F238E27FC236}">
                <a16:creationId xmlns:a16="http://schemas.microsoft.com/office/drawing/2014/main" id="{3804316D-200B-D386-FF9C-9A7B9F57E7B6}"/>
              </a:ext>
            </a:extLst>
          </p:cNvPr>
          <p:cNvCxnSpPr>
            <a:cxnSpLocks/>
          </p:cNvCxnSpPr>
          <p:nvPr/>
        </p:nvCxnSpPr>
        <p:spPr>
          <a:xfrm>
            <a:off x="1349459" y="289723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6CB6A18-1483-0803-5C21-CF9C903D4A8C}"/>
              </a:ext>
            </a:extLst>
          </p:cNvPr>
          <p:cNvCxnSpPr>
            <a:cxnSpLocks/>
          </p:cNvCxnSpPr>
          <p:nvPr/>
        </p:nvCxnSpPr>
        <p:spPr>
          <a:xfrm flipV="1">
            <a:off x="1361869" y="2860485"/>
            <a:ext cx="9345602" cy="4604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D55418D-BB54-552E-A2BC-78C9601F2F21}"/>
              </a:ext>
            </a:extLst>
          </p:cNvPr>
          <p:cNvSpPr txBox="1"/>
          <p:nvPr/>
        </p:nvSpPr>
        <p:spPr>
          <a:xfrm>
            <a:off x="402726" y="3627206"/>
            <a:ext cx="1893467" cy="1200329"/>
          </a:xfrm>
          <a:prstGeom prst="rect">
            <a:avLst/>
          </a:prstGeom>
          <a:noFill/>
        </p:spPr>
        <p:txBody>
          <a:bodyPr wrap="none" rtlCol="0">
            <a:spAutoFit/>
          </a:bodyPr>
          <a:lstStyle/>
          <a:p>
            <a:pPr algn="ctr" eaLnBrk="1" hangingPunct="1">
              <a:defRPr/>
            </a:pPr>
            <a:r>
              <a:rPr lang="ro-RO" sz="2400" b="1" dirty="0">
                <a:solidFill>
                  <a:schemeClr val="accent1">
                    <a:lumMod val="50000"/>
                  </a:schemeClr>
                </a:solidFill>
                <a:latin typeface="Arial Black" panose="020B0A04020102020204" pitchFamily="34" charset="0"/>
                <a:cs typeface="Arial" charset="0"/>
              </a:rPr>
              <a:t>Cheltuieli </a:t>
            </a:r>
          </a:p>
          <a:p>
            <a:pPr algn="ctr" eaLnBrk="1" hangingPunct="1">
              <a:defRPr/>
            </a:pPr>
            <a:r>
              <a:rPr lang="ro-RO" sz="2400" b="1" dirty="0">
                <a:solidFill>
                  <a:schemeClr val="accent1">
                    <a:lumMod val="50000"/>
                  </a:schemeClr>
                </a:solidFill>
                <a:latin typeface="Arial Black" panose="020B0A04020102020204" pitchFamily="34" charset="0"/>
                <a:cs typeface="Arial" charset="0"/>
              </a:rPr>
              <a:t>de</a:t>
            </a:r>
          </a:p>
          <a:p>
            <a:pPr algn="ctr" eaLnBrk="1" hangingPunct="1">
              <a:defRPr/>
            </a:pPr>
            <a:r>
              <a:rPr lang="ro-RO" sz="2400" b="1" dirty="0">
                <a:solidFill>
                  <a:schemeClr val="accent1">
                    <a:lumMod val="50000"/>
                  </a:schemeClr>
                </a:solidFill>
                <a:latin typeface="Arial Black" panose="020B0A04020102020204" pitchFamily="34" charset="0"/>
                <a:cs typeface="Arial" charset="0"/>
              </a:rPr>
              <a:t>personal</a:t>
            </a:r>
            <a:endParaRPr lang="en-US" sz="2400" b="1" dirty="0">
              <a:solidFill>
                <a:schemeClr val="accent1">
                  <a:lumMod val="50000"/>
                </a:schemeClr>
              </a:solidFill>
              <a:latin typeface="Arial Black" panose="020B0A04020102020204" pitchFamily="34" charset="0"/>
            </a:endParaRPr>
          </a:p>
        </p:txBody>
      </p:sp>
      <p:sp>
        <p:nvSpPr>
          <p:cNvPr id="25" name="TextBox 24">
            <a:extLst>
              <a:ext uri="{FF2B5EF4-FFF2-40B4-BE49-F238E27FC236}">
                <a16:creationId xmlns:a16="http://schemas.microsoft.com/office/drawing/2014/main" id="{E433AA0B-8127-AA7B-B2E7-8917E0746D21}"/>
              </a:ext>
            </a:extLst>
          </p:cNvPr>
          <p:cNvSpPr txBox="1"/>
          <p:nvPr/>
        </p:nvSpPr>
        <p:spPr>
          <a:xfrm>
            <a:off x="2363637" y="3666226"/>
            <a:ext cx="2070339" cy="1200329"/>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Servicii </a:t>
            </a:r>
          </a:p>
          <a:p>
            <a:pPr algn="ctr"/>
            <a:r>
              <a:rPr lang="ro-RO" sz="2400" b="1" dirty="0">
                <a:solidFill>
                  <a:schemeClr val="accent1">
                    <a:lumMod val="50000"/>
                  </a:schemeClr>
                </a:solidFill>
                <a:latin typeface="Arial Black" panose="020B0A04020102020204" pitchFamily="34" charset="0"/>
              </a:rPr>
              <a:t>comunale</a:t>
            </a:r>
            <a:endParaRPr lang="en-US" sz="2400" b="1" dirty="0">
              <a:solidFill>
                <a:schemeClr val="accent1">
                  <a:lumMod val="50000"/>
                </a:schemeClr>
              </a:solidFill>
              <a:latin typeface="Arial Black" panose="020B0A04020102020204" pitchFamily="34" charset="0"/>
            </a:endParaRPr>
          </a:p>
          <a:p>
            <a:endParaRPr lang="en-US" sz="2400" b="1" dirty="0">
              <a:solidFill>
                <a:schemeClr val="accent1">
                  <a:lumMod val="50000"/>
                </a:schemeClr>
              </a:solidFill>
              <a:latin typeface="Arial Black" panose="020B0A04020102020204" pitchFamily="34" charset="0"/>
            </a:endParaRPr>
          </a:p>
        </p:txBody>
      </p:sp>
      <p:sp>
        <p:nvSpPr>
          <p:cNvPr id="26" name="TextBox 25">
            <a:extLst>
              <a:ext uri="{FF2B5EF4-FFF2-40B4-BE49-F238E27FC236}">
                <a16:creationId xmlns:a16="http://schemas.microsoft.com/office/drawing/2014/main" id="{2CC5E762-2412-64C2-6941-F1A308E2A0C9}"/>
              </a:ext>
            </a:extLst>
          </p:cNvPr>
          <p:cNvSpPr txBox="1"/>
          <p:nvPr/>
        </p:nvSpPr>
        <p:spPr>
          <a:xfrm>
            <a:off x="7053734" y="3625444"/>
            <a:ext cx="2951922" cy="1569660"/>
          </a:xfrm>
          <a:prstGeom prst="rect">
            <a:avLst/>
          </a:prstGeom>
          <a:noFill/>
        </p:spPr>
        <p:txBody>
          <a:bodyPr wrap="square" rtlCol="0">
            <a:spAutoFit/>
          </a:bodyPr>
          <a:lstStyle/>
          <a:p>
            <a:pPr algn="ctr"/>
            <a:r>
              <a:rPr lang="ro-RO" altLang="ru-RU" sz="2400" b="1" dirty="0">
                <a:solidFill>
                  <a:srgbClr val="203864"/>
                </a:solidFill>
                <a:latin typeface="Arial Black" panose="020B0A04020102020204" pitchFamily="34" charset="0"/>
              </a:rPr>
              <a:t>Procurări de bunuri și materiale</a:t>
            </a:r>
            <a:endParaRPr lang="en-US" altLang="ru-RU" sz="2400" b="1" dirty="0">
              <a:solidFill>
                <a:srgbClr val="203864"/>
              </a:solidFill>
              <a:latin typeface="Arial Black" panose="020B0A04020102020204" pitchFamily="34" charset="0"/>
            </a:endParaRPr>
          </a:p>
          <a:p>
            <a:pPr algn="ctr"/>
            <a:endParaRPr lang="en-US" sz="2400" b="1" dirty="0">
              <a:solidFill>
                <a:schemeClr val="accent1">
                  <a:lumMod val="50000"/>
                </a:schemeClr>
              </a:solidFill>
              <a:latin typeface="Arial Black" panose="020B0A04020102020204" pitchFamily="34" charset="0"/>
            </a:endParaRPr>
          </a:p>
        </p:txBody>
      </p:sp>
      <p:sp>
        <p:nvSpPr>
          <p:cNvPr id="27" name="TextBox 26">
            <a:extLst>
              <a:ext uri="{FF2B5EF4-FFF2-40B4-BE49-F238E27FC236}">
                <a16:creationId xmlns:a16="http://schemas.microsoft.com/office/drawing/2014/main" id="{D87EFF2D-E11B-E53F-96FF-B49CE3F22E6A}"/>
              </a:ext>
            </a:extLst>
          </p:cNvPr>
          <p:cNvSpPr txBox="1"/>
          <p:nvPr/>
        </p:nvSpPr>
        <p:spPr>
          <a:xfrm>
            <a:off x="241546" y="4903164"/>
            <a:ext cx="2215826"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3 404 900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8" name="TextBox 27">
            <a:extLst>
              <a:ext uri="{FF2B5EF4-FFF2-40B4-BE49-F238E27FC236}">
                <a16:creationId xmlns:a16="http://schemas.microsoft.com/office/drawing/2014/main" id="{A2C50406-0A20-243A-C506-EB70372F729A}"/>
              </a:ext>
            </a:extLst>
          </p:cNvPr>
          <p:cNvSpPr txBox="1"/>
          <p:nvPr/>
        </p:nvSpPr>
        <p:spPr>
          <a:xfrm>
            <a:off x="2256183" y="4898597"/>
            <a:ext cx="2335213"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86 300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9" name="TextBox 28">
            <a:extLst>
              <a:ext uri="{FF2B5EF4-FFF2-40B4-BE49-F238E27FC236}">
                <a16:creationId xmlns:a16="http://schemas.microsoft.com/office/drawing/2014/main" id="{B1B0A70B-9029-0E06-DC48-E725549DDBD2}"/>
              </a:ext>
            </a:extLst>
          </p:cNvPr>
          <p:cNvSpPr txBox="1"/>
          <p:nvPr/>
        </p:nvSpPr>
        <p:spPr>
          <a:xfrm>
            <a:off x="7256857" y="4936850"/>
            <a:ext cx="2545677"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12 500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3" name="TextBox 32">
            <a:extLst>
              <a:ext uri="{FF2B5EF4-FFF2-40B4-BE49-F238E27FC236}">
                <a16:creationId xmlns:a16="http://schemas.microsoft.com/office/drawing/2014/main" id="{6A9904D1-7F46-2EF6-AFD8-1CAB8C58C9D3}"/>
              </a:ext>
            </a:extLst>
          </p:cNvPr>
          <p:cNvSpPr txBox="1"/>
          <p:nvPr/>
        </p:nvSpPr>
        <p:spPr>
          <a:xfrm>
            <a:off x="9550222" y="3659911"/>
            <a:ext cx="2314499" cy="830997"/>
          </a:xfrm>
          <a:prstGeom prst="rect">
            <a:avLst/>
          </a:prstGeom>
          <a:noFill/>
        </p:spPr>
        <p:txBody>
          <a:bodyPr wrap="square" rtlCol="0">
            <a:spAutoFit/>
          </a:bodyPr>
          <a:lstStyle/>
          <a:p>
            <a:pPr algn="ctr"/>
            <a:r>
              <a:rPr lang="en-US" sz="2400" b="1">
                <a:solidFill>
                  <a:schemeClr val="accent1">
                    <a:lumMod val="50000"/>
                  </a:schemeClr>
                </a:solidFill>
                <a:latin typeface="Arial Black" panose="020B0A04020102020204" pitchFamily="34" charset="0"/>
              </a:rPr>
              <a:t>Alte </a:t>
            </a:r>
            <a:r>
              <a:rPr lang="en-US" sz="2400" b="1" err="1">
                <a:solidFill>
                  <a:schemeClr val="accent1">
                    <a:lumMod val="50000"/>
                  </a:schemeClr>
                </a:solidFill>
                <a:latin typeface="Arial Black" panose="020B0A04020102020204" pitchFamily="34" charset="0"/>
              </a:rPr>
              <a:t>cheltuie</a:t>
            </a:r>
            <a:r>
              <a:rPr lang="ro-RO" sz="2400" b="1">
                <a:solidFill>
                  <a:schemeClr val="accent1">
                    <a:lumMod val="50000"/>
                  </a:schemeClr>
                </a:solidFill>
                <a:latin typeface="Arial Black" panose="020B0A04020102020204" pitchFamily="34" charset="0"/>
              </a:rPr>
              <a:t>l</a:t>
            </a:r>
            <a:r>
              <a:rPr lang="en-US" sz="2400" b="1" err="1">
                <a:solidFill>
                  <a:schemeClr val="accent1">
                    <a:lumMod val="50000"/>
                  </a:schemeClr>
                </a:solidFill>
                <a:latin typeface="Arial Black" panose="020B0A04020102020204" pitchFamily="34" charset="0"/>
              </a:rPr>
              <a:t>i</a:t>
            </a:r>
            <a:endParaRPr lang="en-US" sz="2400" b="1">
              <a:solidFill>
                <a:schemeClr val="accent1">
                  <a:lumMod val="50000"/>
                </a:schemeClr>
              </a:solidFill>
              <a:latin typeface="Arial Black" panose="020B0A04020102020204" pitchFamily="34" charset="0"/>
            </a:endParaRPr>
          </a:p>
        </p:txBody>
      </p:sp>
      <p:sp>
        <p:nvSpPr>
          <p:cNvPr id="34" name="TextBox 33">
            <a:extLst>
              <a:ext uri="{FF2B5EF4-FFF2-40B4-BE49-F238E27FC236}">
                <a16:creationId xmlns:a16="http://schemas.microsoft.com/office/drawing/2014/main" id="{05D4915A-A11D-99E2-374D-68AC633B99BF}"/>
              </a:ext>
            </a:extLst>
          </p:cNvPr>
          <p:cNvSpPr txBox="1"/>
          <p:nvPr/>
        </p:nvSpPr>
        <p:spPr>
          <a:xfrm>
            <a:off x="9557310" y="4885295"/>
            <a:ext cx="2300322" cy="830997"/>
          </a:xfrm>
          <a:prstGeom prst="rect">
            <a:avLst/>
          </a:prstGeom>
          <a:noFill/>
        </p:spPr>
        <p:txBody>
          <a:bodyPr wrap="square" lIns="91440" tIns="45720" rIns="91440" bIns="45720" anchor="t">
            <a:spAutoFit/>
          </a:bodyPr>
          <a:lstStyle/>
          <a:p>
            <a:pPr algn="ctr"/>
            <a:r>
              <a:rPr lang="ro-RO" sz="2400" dirty="0">
                <a:solidFill>
                  <a:schemeClr val="accent1">
                    <a:lumMod val="50000"/>
                  </a:schemeClr>
                </a:solidFill>
                <a:latin typeface="Arial Black"/>
              </a:rPr>
              <a:t>36 600</a:t>
            </a:r>
            <a:endParaRPr lang="ro-RO" sz="2400" dirty="0">
              <a:solidFill>
                <a:schemeClr val="accent1">
                  <a:lumMod val="50000"/>
                </a:schemeClr>
              </a:solidFill>
              <a:latin typeface="Arial Black" panose="020B0A04020102020204" pitchFamily="34" charset="0"/>
            </a:endParaRPr>
          </a:p>
          <a:p>
            <a:pPr algn="ctr"/>
            <a:r>
              <a:rPr lang="en-US" sz="2400" dirty="0">
                <a:solidFill>
                  <a:schemeClr val="accent1">
                    <a:lumMod val="50000"/>
                  </a:schemeClr>
                </a:solidFill>
                <a:latin typeface="Arial Black"/>
              </a:rPr>
              <a:t>l</a:t>
            </a:r>
            <a:r>
              <a:rPr lang="ro-RO" sz="2400" dirty="0">
                <a:solidFill>
                  <a:schemeClr val="accent1">
                    <a:lumMod val="50000"/>
                  </a:schemeClr>
                </a:solidFill>
                <a:latin typeface="Arial Black"/>
              </a:rPr>
              <a:t>ei</a:t>
            </a:r>
            <a:endParaRPr lang="en-US" sz="2400" dirty="0">
              <a:solidFill>
                <a:schemeClr val="accent1">
                  <a:lumMod val="50000"/>
                </a:schemeClr>
              </a:solidFill>
              <a:latin typeface="Arial Black"/>
            </a:endParaRPr>
          </a:p>
        </p:txBody>
      </p:sp>
      <p:cxnSp>
        <p:nvCxnSpPr>
          <p:cNvPr id="35" name="Straight Connector 10">
            <a:extLst>
              <a:ext uri="{FF2B5EF4-FFF2-40B4-BE49-F238E27FC236}">
                <a16:creationId xmlns:a16="http://schemas.microsoft.com/office/drawing/2014/main" id="{D3016267-4974-3045-84EA-06746E52CB71}"/>
              </a:ext>
            </a:extLst>
          </p:cNvPr>
          <p:cNvCxnSpPr>
            <a:cxnSpLocks/>
          </p:cNvCxnSpPr>
          <p:nvPr/>
        </p:nvCxnSpPr>
        <p:spPr>
          <a:xfrm>
            <a:off x="3423789" y="290652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10">
            <a:extLst>
              <a:ext uri="{FF2B5EF4-FFF2-40B4-BE49-F238E27FC236}">
                <a16:creationId xmlns:a16="http://schemas.microsoft.com/office/drawing/2014/main" id="{F6610DBB-31E9-78CD-8FD4-3BAF8F5245B0}"/>
              </a:ext>
            </a:extLst>
          </p:cNvPr>
          <p:cNvCxnSpPr>
            <a:cxnSpLocks/>
          </p:cNvCxnSpPr>
          <p:nvPr/>
        </p:nvCxnSpPr>
        <p:spPr>
          <a:xfrm>
            <a:off x="8529695"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10">
            <a:extLst>
              <a:ext uri="{FF2B5EF4-FFF2-40B4-BE49-F238E27FC236}">
                <a16:creationId xmlns:a16="http://schemas.microsoft.com/office/drawing/2014/main" id="{F4A2E7D7-671D-BDD7-F3DB-BFFCA2C2E420}"/>
              </a:ext>
            </a:extLst>
          </p:cNvPr>
          <p:cNvCxnSpPr>
            <a:cxnSpLocks/>
          </p:cNvCxnSpPr>
          <p:nvPr/>
        </p:nvCxnSpPr>
        <p:spPr>
          <a:xfrm>
            <a:off x="10707471"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F8324551-2D8D-CCFB-BC92-F564464BF4B4}"/>
              </a:ext>
            </a:extLst>
          </p:cNvPr>
          <p:cNvSpPr txBox="1"/>
          <p:nvPr/>
        </p:nvSpPr>
        <p:spPr>
          <a:xfrm>
            <a:off x="4523692" y="3684966"/>
            <a:ext cx="2922588" cy="1200329"/>
          </a:xfrm>
          <a:prstGeom prst="rect">
            <a:avLst/>
          </a:prstGeom>
          <a:noFill/>
        </p:spPr>
        <p:txBody>
          <a:bodyPr>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Procurarea și </a:t>
            </a:r>
          </a:p>
          <a:p>
            <a:pPr algn="ctr" eaLnBrk="1" hangingPunct="1">
              <a:defRPr/>
            </a:pPr>
            <a:r>
              <a:rPr lang="ro-RO" sz="2400" b="1">
                <a:solidFill>
                  <a:schemeClr val="accent1">
                    <a:lumMod val="50000"/>
                  </a:schemeClr>
                </a:solidFill>
                <a:latin typeface="Arial Black" panose="020B0A04020102020204" pitchFamily="34" charset="0"/>
                <a:cs typeface="Arial" charset="0"/>
              </a:rPr>
              <a:t>reparația</a:t>
            </a:r>
          </a:p>
          <a:p>
            <a:pPr algn="ctr" eaLnBrk="1" hangingPunct="1">
              <a:defRPr/>
            </a:pPr>
            <a:r>
              <a:rPr lang="ro-RO" sz="2400" b="1">
                <a:solidFill>
                  <a:schemeClr val="accent1">
                    <a:lumMod val="50000"/>
                  </a:schemeClr>
                </a:solidFill>
                <a:latin typeface="Arial Black" panose="020B0A04020102020204" pitchFamily="34" charset="0"/>
                <a:cs typeface="Arial" charset="0"/>
              </a:rPr>
              <a:t>mijloacelor fixe</a:t>
            </a:r>
            <a:endParaRPr lang="en-US" sz="2400" b="1">
              <a:solidFill>
                <a:schemeClr val="accent1">
                  <a:lumMod val="50000"/>
                </a:schemeClr>
              </a:solidFill>
              <a:latin typeface="Arial Black" panose="020B0A04020102020204" pitchFamily="34" charset="0"/>
              <a:cs typeface="Arial" charset="0"/>
            </a:endParaRPr>
          </a:p>
        </p:txBody>
      </p:sp>
      <p:sp>
        <p:nvSpPr>
          <p:cNvPr id="39" name="TextBox 38">
            <a:extLst>
              <a:ext uri="{FF2B5EF4-FFF2-40B4-BE49-F238E27FC236}">
                <a16:creationId xmlns:a16="http://schemas.microsoft.com/office/drawing/2014/main" id="{57AC8111-FBF7-B98F-23DF-0D0A9F0DB339}"/>
              </a:ext>
            </a:extLst>
          </p:cNvPr>
          <p:cNvSpPr txBox="1"/>
          <p:nvPr/>
        </p:nvSpPr>
        <p:spPr>
          <a:xfrm>
            <a:off x="4817380" y="4944817"/>
            <a:ext cx="2335213" cy="830997"/>
          </a:xfrm>
          <a:prstGeom prst="rect">
            <a:avLst/>
          </a:prstGeom>
          <a:noFill/>
        </p:spPr>
        <p:txBody>
          <a:bodyPr>
            <a:spAutoFit/>
          </a:bodyPr>
          <a:lstStyle/>
          <a:p>
            <a:pPr algn="ctr" eaLnBrk="1" hangingPunct="1">
              <a:defRPr/>
            </a:pPr>
            <a:r>
              <a:rPr lang="ro-RO" sz="2400" dirty="0">
                <a:solidFill>
                  <a:schemeClr val="accent1">
                    <a:lumMod val="50000"/>
                  </a:schemeClr>
                </a:solidFill>
                <a:latin typeface="Arial Black" panose="020B0A04020102020204" pitchFamily="34" charset="0"/>
                <a:cs typeface="Arial" charset="0"/>
              </a:rPr>
              <a:t>43 000</a:t>
            </a: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40" name="Straight Connector 10">
            <a:extLst>
              <a:ext uri="{FF2B5EF4-FFF2-40B4-BE49-F238E27FC236}">
                <a16:creationId xmlns:a16="http://schemas.microsoft.com/office/drawing/2014/main" id="{81459FCD-330C-D723-9D9C-CD769DC9C054}"/>
              </a:ext>
            </a:extLst>
          </p:cNvPr>
          <p:cNvCxnSpPr>
            <a:cxnSpLocks/>
          </p:cNvCxnSpPr>
          <p:nvPr/>
        </p:nvCxnSpPr>
        <p:spPr>
          <a:xfrm>
            <a:off x="5984986" y="286048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04D20A1-1F67-FE00-D51D-30181D652FBB}"/>
              </a:ext>
            </a:extLst>
          </p:cNvPr>
          <p:cNvCxnSpPr>
            <a:cxnSpLocks/>
          </p:cNvCxnSpPr>
          <p:nvPr/>
        </p:nvCxnSpPr>
        <p:spPr>
          <a:xfrm flipH="1">
            <a:off x="5986714" y="2434159"/>
            <a:ext cx="922" cy="44582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D463EA87-0227-0A03-4E52-0522FE11B7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11" name="Picture 10">
            <a:extLst>
              <a:ext uri="{FF2B5EF4-FFF2-40B4-BE49-F238E27FC236}">
                <a16:creationId xmlns:a16="http://schemas.microsoft.com/office/drawing/2014/main" id="{FE207D93-0B81-32E3-D1DE-9FEEF4413A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71401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71C930-B00D-9F7E-FB46-6E239E6F392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a:extLst>
              <a:ext uri="{FF2B5EF4-FFF2-40B4-BE49-F238E27FC236}">
                <a16:creationId xmlns:a16="http://schemas.microsoft.com/office/drawing/2014/main" id="{B8D79C5D-348A-63CE-9535-CE2397B25164}"/>
              </a:ext>
            </a:extLst>
          </p:cNvPr>
          <p:cNvSpPr>
            <a:spLocks noGrp="1"/>
          </p:cNvSpPr>
          <p:nvPr>
            <p:ph type="title"/>
          </p:nvPr>
        </p:nvSpPr>
        <p:spPr>
          <a:xfrm>
            <a:off x="239712" y="4251325"/>
            <a:ext cx="11884025" cy="644525"/>
          </a:xfrm>
        </p:spPr>
        <p:txBody>
          <a:bodyPr rtlCol="0" anchor="t">
            <a:normAutofit/>
          </a:bodyPr>
          <a:lstStyle/>
          <a:p>
            <a:pPr algn="ctr" eaLnBrk="1" fontAlgn="auto" hangingPunct="1">
              <a:spcAft>
                <a:spcPts val="0"/>
              </a:spcAft>
              <a:defRPr/>
            </a:pPr>
            <a:r>
              <a:rPr lang="ro-RO" sz="3200" dirty="0">
                <a:solidFill>
                  <a:schemeClr val="accent1">
                    <a:lumMod val="50000"/>
                  </a:schemeClr>
                </a:solidFill>
                <a:latin typeface="Arial Black"/>
              </a:rPr>
              <a:t>Bine ați venit la audierea publică!</a:t>
            </a:r>
            <a:endParaRPr lang="en-US" sz="3200" dirty="0">
              <a:solidFill>
                <a:schemeClr val="accent1">
                  <a:lumMod val="50000"/>
                </a:schemeClr>
              </a:solidFill>
              <a:latin typeface="Arial Black"/>
            </a:endParaRPr>
          </a:p>
        </p:txBody>
      </p:sp>
      <p:pic>
        <p:nvPicPr>
          <p:cNvPr id="4" name="Picture 3">
            <a:extLst>
              <a:ext uri="{FF2B5EF4-FFF2-40B4-BE49-F238E27FC236}">
                <a16:creationId xmlns:a16="http://schemas.microsoft.com/office/drawing/2014/main" id="{04651708-11A5-4E70-A1A7-4D55BCA60F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5" name="Picture 4">
            <a:extLst>
              <a:ext uri="{FF2B5EF4-FFF2-40B4-BE49-F238E27FC236}">
                <a16:creationId xmlns:a16="http://schemas.microsoft.com/office/drawing/2014/main" id="{AC12500F-76EC-28F4-C9CF-C7745B38F4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
        <p:nvSpPr>
          <p:cNvPr id="6" name="Title 1">
            <a:extLst>
              <a:ext uri="{FF2B5EF4-FFF2-40B4-BE49-F238E27FC236}">
                <a16:creationId xmlns:a16="http://schemas.microsoft.com/office/drawing/2014/main" id="{B48A1336-57EB-CD9C-499A-2A127736D40C}"/>
              </a:ext>
            </a:extLst>
          </p:cNvPr>
          <p:cNvSpPr txBox="1">
            <a:spLocks/>
          </p:cNvSpPr>
          <p:nvPr/>
        </p:nvSpPr>
        <p:spPr>
          <a:xfrm>
            <a:off x="153987" y="3230562"/>
            <a:ext cx="11884025" cy="644525"/>
          </a:xfrm>
          <a:prstGeom prst="rect">
            <a:avLst/>
          </a:prstGeom>
        </p:spPr>
        <p:txBody>
          <a:bodyPr vert="horz" lIns="91440" tIns="45720" rIns="91440" bIns="45720" rtlCol="0" anchor="t">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ro-RO" sz="5200" dirty="0">
                <a:solidFill>
                  <a:schemeClr val="accent2"/>
                </a:solidFill>
                <a:latin typeface="Arial Black"/>
              </a:rPr>
              <a:t>!</a:t>
            </a:r>
            <a:r>
              <a:rPr lang="ro-RO" sz="3200" dirty="0">
                <a:solidFill>
                  <a:schemeClr val="accent2"/>
                </a:solidFill>
                <a:latin typeface="Arial Black"/>
              </a:rPr>
              <a:t> Hai să vorbim despre buget </a:t>
            </a:r>
            <a:endParaRPr lang="en-US" sz="3200" dirty="0">
              <a:solidFill>
                <a:schemeClr val="accent2"/>
              </a:solidFill>
              <a:latin typeface="Arial Black"/>
            </a:endParaRPr>
          </a:p>
        </p:txBody>
      </p:sp>
      <p:sp>
        <p:nvSpPr>
          <p:cNvPr id="8" name="TextBox 7">
            <a:extLst>
              <a:ext uri="{FF2B5EF4-FFF2-40B4-BE49-F238E27FC236}">
                <a16:creationId xmlns:a16="http://schemas.microsoft.com/office/drawing/2014/main" id="{F2FA4C75-2B52-16BE-EBFC-3FC31EF19254}"/>
              </a:ext>
            </a:extLst>
          </p:cNvPr>
          <p:cNvSpPr txBox="1"/>
          <p:nvPr/>
        </p:nvSpPr>
        <p:spPr>
          <a:xfrm>
            <a:off x="3047999" y="2331104"/>
            <a:ext cx="6096000" cy="523220"/>
          </a:xfrm>
          <a:prstGeom prst="rect">
            <a:avLst/>
          </a:prstGeom>
          <a:noFill/>
        </p:spPr>
        <p:txBody>
          <a:bodyPr wrap="square">
            <a:spAutoFit/>
          </a:bodyPr>
          <a:lstStyle/>
          <a:p>
            <a:pPr algn="ctr">
              <a:defRPr/>
            </a:pPr>
            <a:r>
              <a:rPr lang="ro-RO" sz="2800" dirty="0">
                <a:solidFill>
                  <a:schemeClr val="accent2"/>
                </a:solidFill>
                <a:latin typeface="Arial Black"/>
              </a:rPr>
              <a:t>Îți pasă de comunitate?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a:solidFill>
                  <a:schemeClr val="accent1">
                    <a:lumMod val="50000"/>
                  </a:schemeClr>
                </a:solidFill>
                <a:latin typeface="Arial Black" panose="020B0A04020102020204" pitchFamily="34" charset="0"/>
              </a:rPr>
              <a:t>917 000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cxnSp>
        <p:nvCxnSpPr>
          <p:cNvPr id="3" name="Straight Connector 2">
            <a:extLst>
              <a:ext uri="{FF2B5EF4-FFF2-40B4-BE49-F238E27FC236}">
                <a16:creationId xmlns:a16="http://schemas.microsoft.com/office/drawing/2014/main" id="{877C0990-17AF-47A9-9DD3-AF4FE4F9DBB1}"/>
              </a:ext>
            </a:extLst>
          </p:cNvPr>
          <p:cNvCxnSpPr>
            <a:cxnSpLocks/>
          </p:cNvCxnSpPr>
          <p:nvPr/>
        </p:nvCxnSpPr>
        <p:spPr>
          <a:xfrm flipH="1">
            <a:off x="6124845" y="2395334"/>
            <a:ext cx="1" cy="1233897"/>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C4FCE7C-2040-48B2-B63D-95942C41B628}"/>
              </a:ext>
            </a:extLst>
          </p:cNvPr>
          <p:cNvCxnSpPr>
            <a:cxnSpLocks/>
          </p:cNvCxnSpPr>
          <p:nvPr/>
        </p:nvCxnSpPr>
        <p:spPr>
          <a:xfrm>
            <a:off x="2366153" y="2906526"/>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1440C31-C0D7-4E51-B053-E1A6175A4063}"/>
              </a:ext>
            </a:extLst>
          </p:cNvPr>
          <p:cNvCxnSpPr>
            <a:cxnSpLocks/>
          </p:cNvCxnSpPr>
          <p:nvPr/>
        </p:nvCxnSpPr>
        <p:spPr>
          <a:xfrm>
            <a:off x="9745949" y="2862469"/>
            <a:ext cx="0" cy="80465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3159A8E-4642-4211-BE81-E98D7B24820B}"/>
              </a:ext>
            </a:extLst>
          </p:cNvPr>
          <p:cNvCxnSpPr>
            <a:cxnSpLocks/>
          </p:cNvCxnSpPr>
          <p:nvPr/>
        </p:nvCxnSpPr>
        <p:spPr>
          <a:xfrm flipV="1">
            <a:off x="2365479" y="2862469"/>
            <a:ext cx="7360269" cy="44057"/>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682AC05-45B6-436E-BAA5-6EC4980AAE9E}"/>
              </a:ext>
            </a:extLst>
          </p:cNvPr>
          <p:cNvSpPr txBox="1"/>
          <p:nvPr/>
        </p:nvSpPr>
        <p:spPr>
          <a:xfrm>
            <a:off x="1561285" y="3731118"/>
            <a:ext cx="1790875" cy="461665"/>
          </a:xfrm>
          <a:prstGeom prst="rect">
            <a:avLst/>
          </a:prstGeom>
          <a:noFill/>
        </p:spPr>
        <p:txBody>
          <a:bodyPr wrap="none" rtlCol="0">
            <a:spAutoFit/>
          </a:bodyPr>
          <a:lstStyle/>
          <a:p>
            <a:r>
              <a:rPr lang="ro-RO" sz="2400" b="1" dirty="0">
                <a:solidFill>
                  <a:schemeClr val="accent1">
                    <a:lumMod val="50000"/>
                  </a:schemeClr>
                </a:solidFill>
                <a:latin typeface="Arial Black" panose="020B0A04020102020204" pitchFamily="34" charset="0"/>
              </a:rPr>
              <a:t>Biblioteci</a:t>
            </a:r>
            <a:endParaRPr lang="en-US" sz="2400" b="1" dirty="0">
              <a:solidFill>
                <a:schemeClr val="accent1">
                  <a:lumMod val="50000"/>
                </a:schemeClr>
              </a:solidFill>
              <a:latin typeface="Arial Black" panose="020B0A04020102020204" pitchFamily="34" charset="0"/>
            </a:endParaRPr>
          </a:p>
        </p:txBody>
      </p:sp>
      <p:sp>
        <p:nvSpPr>
          <p:cNvPr id="22" name="TextBox 21">
            <a:extLst>
              <a:ext uri="{FF2B5EF4-FFF2-40B4-BE49-F238E27FC236}">
                <a16:creationId xmlns:a16="http://schemas.microsoft.com/office/drawing/2014/main" id="{47ADB861-7E1F-4A42-BCBA-951F15697920}"/>
              </a:ext>
            </a:extLst>
          </p:cNvPr>
          <p:cNvSpPr txBox="1"/>
          <p:nvPr/>
        </p:nvSpPr>
        <p:spPr>
          <a:xfrm>
            <a:off x="8269988" y="3731118"/>
            <a:ext cx="2951922" cy="461665"/>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Muzeu</a:t>
            </a:r>
            <a:endParaRPr lang="en-US" sz="2400" b="1" dirty="0">
              <a:solidFill>
                <a:schemeClr val="accent1">
                  <a:lumMod val="50000"/>
                </a:schemeClr>
              </a:solidFill>
              <a:latin typeface="Arial Black" panose="020B0A04020102020204" pitchFamily="34" charset="0"/>
            </a:endParaRPr>
          </a:p>
        </p:txBody>
      </p:sp>
      <p:sp>
        <p:nvSpPr>
          <p:cNvPr id="23" name="TextBox 22">
            <a:extLst>
              <a:ext uri="{FF2B5EF4-FFF2-40B4-BE49-F238E27FC236}">
                <a16:creationId xmlns:a16="http://schemas.microsoft.com/office/drawing/2014/main" id="{C6ADB4F8-6F31-44F6-AF97-C4ECC6D2D03F}"/>
              </a:ext>
            </a:extLst>
          </p:cNvPr>
          <p:cNvSpPr txBox="1"/>
          <p:nvPr/>
        </p:nvSpPr>
        <p:spPr>
          <a:xfrm>
            <a:off x="4648884" y="3730703"/>
            <a:ext cx="2951922" cy="461665"/>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Casa de cultură</a:t>
            </a:r>
            <a:endParaRPr lang="en-US" sz="2400" b="1" dirty="0">
              <a:solidFill>
                <a:schemeClr val="accent1">
                  <a:lumMod val="50000"/>
                </a:schemeClr>
              </a:solidFill>
              <a:latin typeface="Arial Black" panose="020B0A04020102020204" pitchFamily="34" charset="0"/>
            </a:endParaRPr>
          </a:p>
        </p:txBody>
      </p:sp>
      <p:sp>
        <p:nvSpPr>
          <p:cNvPr id="30" name="TextBox 29">
            <a:extLst>
              <a:ext uri="{FF2B5EF4-FFF2-40B4-BE49-F238E27FC236}">
                <a16:creationId xmlns:a16="http://schemas.microsoft.com/office/drawing/2014/main" id="{7305A6BE-D2AC-437A-BD42-7D01A550DD03}"/>
              </a:ext>
            </a:extLst>
          </p:cNvPr>
          <p:cNvSpPr txBox="1"/>
          <p:nvPr/>
        </p:nvSpPr>
        <p:spPr>
          <a:xfrm>
            <a:off x="653439" y="4439383"/>
            <a:ext cx="3424080"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199 000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1" name="TextBox 30">
            <a:extLst>
              <a:ext uri="{FF2B5EF4-FFF2-40B4-BE49-F238E27FC236}">
                <a16:creationId xmlns:a16="http://schemas.microsoft.com/office/drawing/2014/main" id="{CB018317-9534-4CC6-B473-CBB745F8E98A}"/>
              </a:ext>
            </a:extLst>
          </p:cNvPr>
          <p:cNvSpPr txBox="1"/>
          <p:nvPr/>
        </p:nvSpPr>
        <p:spPr>
          <a:xfrm>
            <a:off x="4412131" y="4386415"/>
            <a:ext cx="3424080"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518 000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2" name="TextBox 31">
            <a:extLst>
              <a:ext uri="{FF2B5EF4-FFF2-40B4-BE49-F238E27FC236}">
                <a16:creationId xmlns:a16="http://schemas.microsoft.com/office/drawing/2014/main" id="{A25CCE84-26B6-4A64-99C4-9961C1DCA7FF}"/>
              </a:ext>
            </a:extLst>
          </p:cNvPr>
          <p:cNvSpPr txBox="1"/>
          <p:nvPr/>
        </p:nvSpPr>
        <p:spPr>
          <a:xfrm>
            <a:off x="8033235" y="4386416"/>
            <a:ext cx="3424080"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200 000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0" name="TextBox 19">
            <a:extLst>
              <a:ext uri="{FF2B5EF4-FFF2-40B4-BE49-F238E27FC236}">
                <a16:creationId xmlns:a16="http://schemas.microsoft.com/office/drawing/2014/main" id="{F7C5CE97-6224-48BB-8EB4-5F7EDE7481E3}"/>
              </a:ext>
            </a:extLst>
          </p:cNvPr>
          <p:cNvSpPr txBox="1"/>
          <p:nvPr/>
        </p:nvSpPr>
        <p:spPr>
          <a:xfrm>
            <a:off x="209550" y="1128405"/>
            <a:ext cx="11829122" cy="523220"/>
          </a:xfrm>
          <a:prstGeom prst="rect">
            <a:avLst/>
          </a:prstGeom>
          <a:noFill/>
        </p:spPr>
        <p:txBody>
          <a:bodyPr wrap="square" lIns="91440" tIns="45720" rIns="91440" bIns="45720" rtlCol="0" anchor="t">
            <a:spAutoFit/>
          </a:bodyPr>
          <a:lstStyle/>
          <a:p>
            <a:pPr algn="ctr"/>
            <a:r>
              <a:rPr lang="en-US" sz="2800" b="1" dirty="0">
                <a:solidFill>
                  <a:schemeClr val="accent2"/>
                </a:solidFill>
              </a:rPr>
              <a:t>C</a:t>
            </a:r>
            <a:r>
              <a:rPr lang="ro-RO" sz="2800" b="1" dirty="0" err="1">
                <a:solidFill>
                  <a:schemeClr val="accent2"/>
                </a:solidFill>
              </a:rPr>
              <a:t>ultur</a:t>
            </a:r>
            <a:r>
              <a:rPr lang="en-US" sz="2800" b="1" dirty="0">
                <a:solidFill>
                  <a:schemeClr val="accent2"/>
                </a:solidFill>
              </a:rPr>
              <a:t>a</a:t>
            </a:r>
            <a:r>
              <a:rPr lang="ro-RO" sz="2800" b="1" dirty="0">
                <a:solidFill>
                  <a:schemeClr val="accent2"/>
                </a:solidFill>
              </a:rPr>
              <a:t>, biblioteci, muzeul</a:t>
            </a:r>
            <a:endParaRPr lang="en-US" sz="2800" b="1" dirty="0">
              <a:solidFill>
                <a:schemeClr val="accent2"/>
              </a:solidFill>
            </a:endParaRPr>
          </a:p>
        </p:txBody>
      </p:sp>
      <p:pic>
        <p:nvPicPr>
          <p:cNvPr id="2" name="Picture 1">
            <a:extLst>
              <a:ext uri="{FF2B5EF4-FFF2-40B4-BE49-F238E27FC236}">
                <a16:creationId xmlns:a16="http://schemas.microsoft.com/office/drawing/2014/main" id="{A93ECE5A-2A40-8413-B5A2-E3EDA6E8B9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4" name="Picture 3">
            <a:extLst>
              <a:ext uri="{FF2B5EF4-FFF2-40B4-BE49-F238E27FC236}">
                <a16:creationId xmlns:a16="http://schemas.microsoft.com/office/drawing/2014/main" id="{A3491F1C-8BB4-83DD-84C0-8CB4CF6A7C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3703344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id="{2957FDB9-2CD0-427A-AA92-2FD2E4A83429}"/>
              </a:ext>
            </a:extLst>
          </p:cNvPr>
          <p:cNvSpPr txBox="1"/>
          <p:nvPr/>
        </p:nvSpPr>
        <p:spPr>
          <a:xfrm>
            <a:off x="2923711" y="1820065"/>
            <a:ext cx="6400800" cy="707886"/>
          </a:xfrm>
          <a:prstGeom prst="rect">
            <a:avLst/>
          </a:prstGeom>
          <a:noFill/>
        </p:spPr>
        <p:txBody>
          <a:bodyPr wrap="square" lIns="91440" tIns="45720" rIns="91440" bIns="45720" anchor="t">
            <a:spAutoFit/>
          </a:bodyPr>
          <a:lstStyle/>
          <a:p>
            <a:pPr algn="ctr"/>
            <a:r>
              <a:rPr lang="ro-RO" sz="4000" dirty="0">
                <a:solidFill>
                  <a:schemeClr val="accent1">
                    <a:lumMod val="50000"/>
                  </a:schemeClr>
                </a:solidFill>
                <a:latin typeface="Arial Black" panose="020B0A04020102020204" pitchFamily="34" charset="0"/>
              </a:rPr>
              <a:t>3 900 000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sp>
        <p:nvSpPr>
          <p:cNvPr id="20" name="TextBox 19">
            <a:extLst>
              <a:ext uri="{FF2B5EF4-FFF2-40B4-BE49-F238E27FC236}">
                <a16:creationId xmlns:a16="http://schemas.microsoft.com/office/drawing/2014/main" id="{F7C5CE97-6224-48BB-8EB4-5F7EDE7481E3}"/>
              </a:ext>
            </a:extLst>
          </p:cNvPr>
          <p:cNvSpPr txBox="1"/>
          <p:nvPr/>
        </p:nvSpPr>
        <p:spPr>
          <a:xfrm>
            <a:off x="209550" y="1128405"/>
            <a:ext cx="11829122" cy="461665"/>
          </a:xfrm>
          <a:prstGeom prst="rect">
            <a:avLst/>
          </a:prstGeom>
          <a:noFill/>
        </p:spPr>
        <p:txBody>
          <a:bodyPr wrap="square" rtlCol="0">
            <a:spAutoFit/>
          </a:bodyPr>
          <a:lstStyle/>
          <a:p>
            <a:pPr algn="ctr"/>
            <a:r>
              <a:rPr lang="ro-RO" sz="2400" b="1" dirty="0">
                <a:solidFill>
                  <a:schemeClr val="accent2"/>
                </a:solidFill>
              </a:rPr>
              <a:t>Activități planificate pentru</a:t>
            </a:r>
            <a:r>
              <a:rPr lang="en-US" sz="2400" b="1" dirty="0">
                <a:solidFill>
                  <a:schemeClr val="accent2"/>
                </a:solidFill>
              </a:rPr>
              <a:t> </a:t>
            </a:r>
            <a:r>
              <a:rPr lang="en-US" sz="2400" b="1" dirty="0" err="1">
                <a:solidFill>
                  <a:schemeClr val="accent2"/>
                </a:solidFill>
              </a:rPr>
              <a:t>dezvoltarea</a:t>
            </a:r>
            <a:r>
              <a:rPr lang="ro-RO" sz="2400" b="1" dirty="0">
                <a:solidFill>
                  <a:schemeClr val="accent2"/>
                </a:solidFill>
              </a:rPr>
              <a:t> </a:t>
            </a:r>
            <a:r>
              <a:rPr lang="en-US" sz="2400" b="1" dirty="0" err="1">
                <a:solidFill>
                  <a:schemeClr val="accent2"/>
                </a:solidFill>
              </a:rPr>
              <a:t>culturii</a:t>
            </a:r>
            <a:r>
              <a:rPr lang="ro-RO" sz="2400" b="1" dirty="0">
                <a:solidFill>
                  <a:schemeClr val="accent2"/>
                </a:solidFill>
              </a:rPr>
              <a:t> tineret și sport:</a:t>
            </a:r>
            <a:endParaRPr lang="en-US" sz="2400" b="1" dirty="0">
              <a:solidFill>
                <a:schemeClr val="accent2"/>
              </a:solidFill>
            </a:endParaRPr>
          </a:p>
        </p:txBody>
      </p:sp>
      <p:sp>
        <p:nvSpPr>
          <p:cNvPr id="19" name="TextBox 18">
            <a:extLst>
              <a:ext uri="{FF2B5EF4-FFF2-40B4-BE49-F238E27FC236}">
                <a16:creationId xmlns:a16="http://schemas.microsoft.com/office/drawing/2014/main" id="{C54D03B8-E66C-45C2-920F-9AF93E737D13}"/>
              </a:ext>
            </a:extLst>
          </p:cNvPr>
          <p:cNvSpPr txBox="1"/>
          <p:nvPr/>
        </p:nvSpPr>
        <p:spPr>
          <a:xfrm>
            <a:off x="499824" y="3079862"/>
            <a:ext cx="4412974" cy="1077218"/>
          </a:xfrm>
          <a:prstGeom prst="rect">
            <a:avLst/>
          </a:prstGeom>
          <a:noFill/>
        </p:spPr>
        <p:txBody>
          <a:bodyPr wrap="square" rtlCol="0">
            <a:spAutoFit/>
          </a:bodyPr>
          <a:lstStyle/>
          <a:p>
            <a:pPr algn="ctr"/>
            <a:r>
              <a:rPr lang="en-US" sz="3200" b="1">
                <a:solidFill>
                  <a:schemeClr val="bg1"/>
                </a:solidFill>
              </a:rPr>
              <a:t>xx</a:t>
            </a:r>
            <a:r>
              <a:rPr lang="ro-RO" sz="3200" b="1">
                <a:solidFill>
                  <a:schemeClr val="bg1"/>
                </a:solidFill>
              </a:rPr>
              <a:t> km de </a:t>
            </a:r>
            <a:br>
              <a:rPr lang="ro-RO" sz="3200" b="1">
                <a:solidFill>
                  <a:schemeClr val="bg1"/>
                </a:solidFill>
              </a:rPr>
            </a:br>
            <a:r>
              <a:rPr lang="ro-RO" sz="3200" b="1">
                <a:solidFill>
                  <a:schemeClr val="bg1"/>
                </a:solidFill>
              </a:rPr>
              <a:t>drum reparate</a:t>
            </a:r>
            <a:endParaRPr lang="en-US" sz="3200" b="1">
              <a:solidFill>
                <a:schemeClr val="bg1"/>
              </a:solidFill>
            </a:endParaRPr>
          </a:p>
        </p:txBody>
      </p:sp>
      <p:sp>
        <p:nvSpPr>
          <p:cNvPr id="21" name="Speech Bubble: Rectangle 20">
            <a:extLst>
              <a:ext uri="{FF2B5EF4-FFF2-40B4-BE49-F238E27FC236}">
                <a16:creationId xmlns:a16="http://schemas.microsoft.com/office/drawing/2014/main" id="{C78BF705-396A-44A1-BFF7-570DDBB6F024}"/>
              </a:ext>
            </a:extLst>
          </p:cNvPr>
          <p:cNvSpPr/>
          <p:nvPr/>
        </p:nvSpPr>
        <p:spPr>
          <a:xfrm>
            <a:off x="858953" y="2824451"/>
            <a:ext cx="10979872" cy="284475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br>
              <a:rPr lang="ro-RO" b="1" dirty="0">
                <a:solidFill>
                  <a:schemeClr val="bg1"/>
                </a:solidFill>
              </a:rPr>
            </a:br>
            <a:endParaRPr lang="ro-RO" b="1" dirty="0">
              <a:solidFill>
                <a:schemeClr val="bg1"/>
              </a:solidFill>
            </a:endParaRPr>
          </a:p>
        </p:txBody>
      </p:sp>
      <p:sp>
        <p:nvSpPr>
          <p:cNvPr id="24" name="TextBox 23">
            <a:extLst>
              <a:ext uri="{FF2B5EF4-FFF2-40B4-BE49-F238E27FC236}">
                <a16:creationId xmlns:a16="http://schemas.microsoft.com/office/drawing/2014/main" id="{440DFA24-E99F-4942-806B-AA0D7A0CBB8D}"/>
              </a:ext>
            </a:extLst>
          </p:cNvPr>
          <p:cNvSpPr txBox="1"/>
          <p:nvPr/>
        </p:nvSpPr>
        <p:spPr>
          <a:xfrm>
            <a:off x="1571348" y="3079862"/>
            <a:ext cx="9908348" cy="2062103"/>
          </a:xfrm>
          <a:prstGeom prst="rect">
            <a:avLst/>
          </a:prstGeom>
          <a:noFill/>
        </p:spPr>
        <p:txBody>
          <a:bodyPr wrap="square" rtlCol="0">
            <a:spAutoFit/>
          </a:bodyPr>
          <a:lstStyle/>
          <a:p>
            <a:r>
              <a:rPr lang="ro-RO" sz="3200" b="1" dirty="0">
                <a:solidFill>
                  <a:schemeClr val="bg1"/>
                </a:solidFill>
              </a:rPr>
              <a:t>- Dezvoltarea culturii- 800 000 lei </a:t>
            </a:r>
            <a:br>
              <a:rPr lang="ro-RO" sz="3200" b="1" dirty="0">
                <a:solidFill>
                  <a:schemeClr val="bg1"/>
                </a:solidFill>
              </a:rPr>
            </a:br>
            <a:r>
              <a:rPr lang="ro-RO" sz="3200" b="1" dirty="0">
                <a:solidFill>
                  <a:schemeClr val="bg1"/>
                </a:solidFill>
              </a:rPr>
              <a:t>- Tineret – 200 000 lei</a:t>
            </a:r>
          </a:p>
          <a:p>
            <a:r>
              <a:rPr lang="ro-RO" sz="3200" b="1" dirty="0">
                <a:solidFill>
                  <a:schemeClr val="bg1"/>
                </a:solidFill>
              </a:rPr>
              <a:t>- Sport – 2 900 000 lei</a:t>
            </a:r>
            <a:endParaRPr lang="en-US" sz="3200" b="1" dirty="0">
              <a:solidFill>
                <a:schemeClr val="bg1"/>
              </a:solidFill>
            </a:endParaRPr>
          </a:p>
          <a:p>
            <a:endParaRPr lang="en-US" sz="3200" b="1" dirty="0">
              <a:solidFill>
                <a:schemeClr val="bg1"/>
              </a:solidFill>
            </a:endParaRPr>
          </a:p>
        </p:txBody>
      </p:sp>
      <p:pic>
        <p:nvPicPr>
          <p:cNvPr id="2" name="Picture 1">
            <a:extLst>
              <a:ext uri="{FF2B5EF4-FFF2-40B4-BE49-F238E27FC236}">
                <a16:creationId xmlns:a16="http://schemas.microsoft.com/office/drawing/2014/main" id="{1BD0EB95-9D97-44BC-6F37-7A2368E901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B74F7871-B107-4798-05D5-D3CE70EED6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446890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a:rPr>
              <a:t>Cum cheltuim banii?</a:t>
            </a:r>
            <a:endParaRPr lang="en-US" dirty="0">
              <a:solidFill>
                <a:schemeClr val="bg1"/>
              </a:solidFill>
              <a:latin typeface="Arial Black"/>
            </a:endParaRPr>
          </a:p>
        </p:txBody>
      </p:sp>
      <p:sp>
        <p:nvSpPr>
          <p:cNvPr id="9" name="TextBox 8">
            <a:extLst>
              <a:ext uri="{FF2B5EF4-FFF2-40B4-BE49-F238E27FC236}">
                <a16:creationId xmlns:a16="http://schemas.microsoft.com/office/drawing/2014/main" id="{07C7778F-3DD4-4BFD-A605-6868364E5708}"/>
              </a:ext>
            </a:extLst>
          </p:cNvPr>
          <p:cNvSpPr txBox="1"/>
          <p:nvPr/>
        </p:nvSpPr>
        <p:spPr>
          <a:xfrm>
            <a:off x="209550" y="1128405"/>
            <a:ext cx="11829122" cy="553998"/>
          </a:xfrm>
          <a:prstGeom prst="rect">
            <a:avLst/>
          </a:prstGeom>
          <a:noFill/>
        </p:spPr>
        <p:txBody>
          <a:bodyPr wrap="square" lIns="91440" tIns="45720" rIns="91440" bIns="45720" rtlCol="0" anchor="t">
            <a:spAutoFit/>
          </a:bodyPr>
          <a:lstStyle/>
          <a:p>
            <a:pPr algn="ctr"/>
            <a:r>
              <a:rPr lang="ro-RO" sz="3000" b="1" dirty="0">
                <a:solidFill>
                  <a:schemeClr val="accent2"/>
                </a:solidFill>
              </a:rPr>
              <a:t>Biblioteci</a:t>
            </a:r>
            <a:r>
              <a:rPr lang="en-US" sz="3000" b="1" dirty="0">
                <a:solidFill>
                  <a:schemeClr val="accent2"/>
                </a:solidFill>
              </a:rPr>
              <a:t> (</a:t>
            </a:r>
            <a:r>
              <a:rPr lang="ro-RO" sz="3000" b="1">
                <a:solidFill>
                  <a:schemeClr val="accent2"/>
                </a:solidFill>
              </a:rPr>
              <a:t>s.Berezchi, s.Ruseni, s.Socoleni)</a:t>
            </a:r>
            <a:endParaRPr lang="ro-RO" sz="3000" dirty="0"/>
          </a:p>
        </p:txBody>
      </p:sp>
      <p:sp>
        <p:nvSpPr>
          <p:cNvPr id="10" name="TextBox 9">
            <a:extLst>
              <a:ext uri="{FF2B5EF4-FFF2-40B4-BE49-F238E27FC236}">
                <a16:creationId xmlns:a16="http://schemas.microsoft.com/office/drawing/2014/main" id="{2957FDB9-2CD0-427A-AA92-2FD2E4A83429}"/>
              </a:ext>
            </a:extLst>
          </p:cNvPr>
          <p:cNvSpPr txBox="1"/>
          <p:nvPr/>
        </p:nvSpPr>
        <p:spPr>
          <a:xfrm>
            <a:off x="2605177" y="1777042"/>
            <a:ext cx="7746522" cy="707886"/>
          </a:xfrm>
          <a:prstGeom prst="rect">
            <a:avLst/>
          </a:prstGeom>
          <a:noFill/>
        </p:spPr>
        <p:txBody>
          <a:bodyPr wrap="square" lIns="91440" tIns="45720" rIns="91440" bIns="45720" anchor="t">
            <a:spAutoFit/>
          </a:bodyPr>
          <a:lstStyle/>
          <a:p>
            <a:pPr algn="ctr"/>
            <a:r>
              <a:rPr lang="ro-RO" sz="4000" dirty="0">
                <a:solidFill>
                  <a:schemeClr val="accent1">
                    <a:lumMod val="50000"/>
                  </a:schemeClr>
                </a:solidFill>
                <a:latin typeface="Arial Black"/>
              </a:rPr>
              <a:t>199</a:t>
            </a:r>
            <a:r>
              <a:rPr lang="en-US" sz="4000" dirty="0">
                <a:solidFill>
                  <a:schemeClr val="accent1">
                    <a:lumMod val="50000"/>
                  </a:schemeClr>
                </a:solidFill>
                <a:latin typeface="Arial Black"/>
              </a:rPr>
              <a:t> </a:t>
            </a:r>
            <a:r>
              <a:rPr lang="ro-RO" sz="4000" dirty="0">
                <a:solidFill>
                  <a:schemeClr val="accent1">
                    <a:lumMod val="50000"/>
                  </a:schemeClr>
                </a:solidFill>
                <a:latin typeface="Arial Black"/>
              </a:rPr>
              <a:t>0</a:t>
            </a:r>
            <a:r>
              <a:rPr lang="en-US" sz="4000" dirty="0">
                <a:solidFill>
                  <a:schemeClr val="accent1">
                    <a:lumMod val="50000"/>
                  </a:schemeClr>
                </a:solidFill>
                <a:latin typeface="Arial Black"/>
              </a:rPr>
              <a:t>00</a:t>
            </a:r>
            <a:r>
              <a:rPr lang="ro-RO" sz="4000" dirty="0">
                <a:solidFill>
                  <a:schemeClr val="accent1">
                    <a:lumMod val="50000"/>
                  </a:schemeClr>
                </a:solidFill>
                <a:latin typeface="Arial Black"/>
              </a:rPr>
              <a:t> lei</a:t>
            </a:r>
            <a:endParaRPr lang="en-US" sz="4000" dirty="0">
              <a:solidFill>
                <a:schemeClr val="accent1">
                  <a:lumMod val="50000"/>
                </a:schemeClr>
              </a:solidFill>
              <a:latin typeface="Arial Black"/>
            </a:endParaRPr>
          </a:p>
        </p:txBody>
      </p:sp>
      <p:cxnSp>
        <p:nvCxnSpPr>
          <p:cNvPr id="12" name="Straight Connector 2">
            <a:extLst>
              <a:ext uri="{FF2B5EF4-FFF2-40B4-BE49-F238E27FC236}">
                <a16:creationId xmlns:a16="http://schemas.microsoft.com/office/drawing/2014/main" id="{C91F5089-04D9-2695-2342-9DF32FC815BD}"/>
              </a:ext>
            </a:extLst>
          </p:cNvPr>
          <p:cNvCxnSpPr>
            <a:cxnSpLocks/>
          </p:cNvCxnSpPr>
          <p:nvPr/>
        </p:nvCxnSpPr>
        <p:spPr>
          <a:xfrm flipH="1">
            <a:off x="6015741" y="2365066"/>
            <a:ext cx="1" cy="1233897"/>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10">
            <a:extLst>
              <a:ext uri="{FF2B5EF4-FFF2-40B4-BE49-F238E27FC236}">
                <a16:creationId xmlns:a16="http://schemas.microsoft.com/office/drawing/2014/main" id="{4498D5D4-6876-6649-20F7-2613A9E4316B}"/>
              </a:ext>
            </a:extLst>
          </p:cNvPr>
          <p:cNvCxnSpPr>
            <a:cxnSpLocks/>
          </p:cNvCxnSpPr>
          <p:nvPr/>
        </p:nvCxnSpPr>
        <p:spPr>
          <a:xfrm>
            <a:off x="2863970" y="2760453"/>
            <a:ext cx="9678" cy="755635"/>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11">
            <a:extLst>
              <a:ext uri="{FF2B5EF4-FFF2-40B4-BE49-F238E27FC236}">
                <a16:creationId xmlns:a16="http://schemas.microsoft.com/office/drawing/2014/main" id="{B1EDAFCE-6F4D-D729-9B95-BCF832449A95}"/>
              </a:ext>
            </a:extLst>
          </p:cNvPr>
          <p:cNvCxnSpPr>
            <a:cxnSpLocks/>
          </p:cNvCxnSpPr>
          <p:nvPr/>
        </p:nvCxnSpPr>
        <p:spPr>
          <a:xfrm flipH="1">
            <a:off x="8812344" y="2743200"/>
            <a:ext cx="12478" cy="781514"/>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12">
            <a:extLst>
              <a:ext uri="{FF2B5EF4-FFF2-40B4-BE49-F238E27FC236}">
                <a16:creationId xmlns:a16="http://schemas.microsoft.com/office/drawing/2014/main" id="{11CD76BB-48F7-3D06-76A3-AE29C3F1E21F}"/>
              </a:ext>
            </a:extLst>
          </p:cNvPr>
          <p:cNvCxnSpPr>
            <a:cxnSpLocks/>
          </p:cNvCxnSpPr>
          <p:nvPr/>
        </p:nvCxnSpPr>
        <p:spPr>
          <a:xfrm flipV="1">
            <a:off x="2881223" y="2728686"/>
            <a:ext cx="5969299" cy="5764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TextBox 16">
            <a:extLst>
              <a:ext uri="{FF2B5EF4-FFF2-40B4-BE49-F238E27FC236}">
                <a16:creationId xmlns:a16="http://schemas.microsoft.com/office/drawing/2014/main" id="{E3F3EDEB-A2E6-5D98-F976-7E2A67A5302E}"/>
              </a:ext>
            </a:extLst>
          </p:cNvPr>
          <p:cNvSpPr txBox="1"/>
          <p:nvPr/>
        </p:nvSpPr>
        <p:spPr>
          <a:xfrm>
            <a:off x="1647644" y="3676813"/>
            <a:ext cx="2708695" cy="830997"/>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Cheltuieli de personal</a:t>
            </a:r>
            <a:endParaRPr lang="en-US" sz="2400" b="1" dirty="0">
              <a:solidFill>
                <a:schemeClr val="accent1">
                  <a:lumMod val="50000"/>
                </a:schemeClr>
              </a:solidFill>
              <a:latin typeface="Arial Black" panose="020B0A04020102020204" pitchFamily="34" charset="0"/>
            </a:endParaRPr>
          </a:p>
        </p:txBody>
      </p:sp>
      <p:sp>
        <p:nvSpPr>
          <p:cNvPr id="36" name="TextBox 21">
            <a:extLst>
              <a:ext uri="{FF2B5EF4-FFF2-40B4-BE49-F238E27FC236}">
                <a16:creationId xmlns:a16="http://schemas.microsoft.com/office/drawing/2014/main" id="{2B7CACD8-A516-989C-4BB5-6317F2942709}"/>
              </a:ext>
            </a:extLst>
          </p:cNvPr>
          <p:cNvSpPr txBox="1"/>
          <p:nvPr/>
        </p:nvSpPr>
        <p:spPr>
          <a:xfrm>
            <a:off x="7530860" y="3614469"/>
            <a:ext cx="2363637" cy="830997"/>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Alte</a:t>
            </a:r>
          </a:p>
          <a:p>
            <a:pPr algn="ctr"/>
            <a:r>
              <a:rPr lang="ro-RO" sz="2400" b="1" dirty="0">
                <a:solidFill>
                  <a:schemeClr val="accent1">
                    <a:lumMod val="50000"/>
                  </a:schemeClr>
                </a:solidFill>
                <a:latin typeface="Arial Black" panose="020B0A04020102020204" pitchFamily="34" charset="0"/>
              </a:rPr>
              <a:t>cheltuieli</a:t>
            </a:r>
            <a:endParaRPr lang="en-US" sz="2400" b="1" dirty="0">
              <a:solidFill>
                <a:schemeClr val="accent1">
                  <a:lumMod val="50000"/>
                </a:schemeClr>
              </a:solidFill>
              <a:latin typeface="Arial Black" panose="020B0A04020102020204" pitchFamily="34" charset="0"/>
            </a:endParaRPr>
          </a:p>
        </p:txBody>
      </p:sp>
      <p:sp>
        <p:nvSpPr>
          <p:cNvPr id="38" name="TextBox 22">
            <a:extLst>
              <a:ext uri="{FF2B5EF4-FFF2-40B4-BE49-F238E27FC236}">
                <a16:creationId xmlns:a16="http://schemas.microsoft.com/office/drawing/2014/main" id="{B893DDA1-02DC-8945-C37D-9444DCA0FD77}"/>
              </a:ext>
            </a:extLst>
          </p:cNvPr>
          <p:cNvSpPr txBox="1"/>
          <p:nvPr/>
        </p:nvSpPr>
        <p:spPr>
          <a:xfrm>
            <a:off x="4899804" y="3710483"/>
            <a:ext cx="2424021" cy="830997"/>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Servicii </a:t>
            </a:r>
          </a:p>
          <a:p>
            <a:pPr algn="ctr"/>
            <a:r>
              <a:rPr lang="ro-RO" sz="2400" b="1" dirty="0">
                <a:solidFill>
                  <a:schemeClr val="accent1">
                    <a:lumMod val="50000"/>
                  </a:schemeClr>
                </a:solidFill>
                <a:latin typeface="Arial Black" panose="020B0A04020102020204" pitchFamily="34" charset="0"/>
              </a:rPr>
              <a:t>comunale</a:t>
            </a:r>
            <a:endParaRPr lang="en-US" sz="2400" b="1" dirty="0">
              <a:solidFill>
                <a:schemeClr val="accent1">
                  <a:lumMod val="50000"/>
                </a:schemeClr>
              </a:solidFill>
              <a:latin typeface="Arial Black" panose="020B0A04020102020204" pitchFamily="34" charset="0"/>
            </a:endParaRPr>
          </a:p>
        </p:txBody>
      </p:sp>
      <p:sp>
        <p:nvSpPr>
          <p:cNvPr id="40" name="TextBox 29">
            <a:extLst>
              <a:ext uri="{FF2B5EF4-FFF2-40B4-BE49-F238E27FC236}">
                <a16:creationId xmlns:a16="http://schemas.microsoft.com/office/drawing/2014/main" id="{7B989380-C36F-1EE5-49D1-60D2829ADC54}"/>
              </a:ext>
            </a:extLst>
          </p:cNvPr>
          <p:cNvSpPr txBox="1"/>
          <p:nvPr/>
        </p:nvSpPr>
        <p:spPr>
          <a:xfrm>
            <a:off x="1544128" y="4964369"/>
            <a:ext cx="3071003"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170 400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42" name="TextBox 30">
            <a:extLst>
              <a:ext uri="{FF2B5EF4-FFF2-40B4-BE49-F238E27FC236}">
                <a16:creationId xmlns:a16="http://schemas.microsoft.com/office/drawing/2014/main" id="{237A2FB5-B70D-D4A7-FED0-18113B3719DD}"/>
              </a:ext>
            </a:extLst>
          </p:cNvPr>
          <p:cNvSpPr txBox="1"/>
          <p:nvPr/>
        </p:nvSpPr>
        <p:spPr>
          <a:xfrm>
            <a:off x="4787659" y="4924094"/>
            <a:ext cx="2838091"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6 700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44" name="TextBox 31">
            <a:extLst>
              <a:ext uri="{FF2B5EF4-FFF2-40B4-BE49-F238E27FC236}">
                <a16:creationId xmlns:a16="http://schemas.microsoft.com/office/drawing/2014/main" id="{061E858B-52EB-ABEC-A16A-2CA873B4E648}"/>
              </a:ext>
            </a:extLst>
          </p:cNvPr>
          <p:cNvSpPr txBox="1"/>
          <p:nvPr/>
        </p:nvSpPr>
        <p:spPr>
          <a:xfrm>
            <a:off x="7470476" y="4964369"/>
            <a:ext cx="2398143"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21 900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pic>
        <p:nvPicPr>
          <p:cNvPr id="2" name="Picture 1">
            <a:extLst>
              <a:ext uri="{FF2B5EF4-FFF2-40B4-BE49-F238E27FC236}">
                <a16:creationId xmlns:a16="http://schemas.microsoft.com/office/drawing/2014/main" id="{252D7CFF-6523-28E2-4ECB-6D681C5F8E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8AEC186C-6EAB-1520-69E5-F303EF0ACD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
        <p:nvSpPr>
          <p:cNvPr id="13" name="TextBox 12">
            <a:extLst>
              <a:ext uri="{FF2B5EF4-FFF2-40B4-BE49-F238E27FC236}">
                <a16:creationId xmlns:a16="http://schemas.microsoft.com/office/drawing/2014/main" id="{9DF3BBF6-DA97-DB63-29C8-C4DC80807768}"/>
              </a:ext>
            </a:extLst>
          </p:cNvPr>
          <p:cNvSpPr txBox="1"/>
          <p:nvPr/>
        </p:nvSpPr>
        <p:spPr>
          <a:xfrm>
            <a:off x="10964174" y="2061713"/>
            <a:ext cx="974784" cy="3416320"/>
          </a:xfrm>
          <a:prstGeom prst="rect">
            <a:avLst/>
          </a:prstGeom>
          <a:noFill/>
        </p:spPr>
        <p:txBody>
          <a:bodyPr wrap="square" rtlCol="0">
            <a:spAutoFit/>
          </a:bodyPr>
          <a:lstStyle/>
          <a:p>
            <a:pPr algn="ctr"/>
            <a:r>
              <a:rPr lang="ro-RO" b="1" dirty="0">
                <a:solidFill>
                  <a:schemeClr val="bg1"/>
                </a:solidFill>
              </a:rPr>
              <a:t>Servicii oferite/Activități planificate</a:t>
            </a:r>
          </a:p>
          <a:p>
            <a:endParaRPr lang="ro-RO" dirty="0">
              <a:solidFill>
                <a:schemeClr val="bg1"/>
              </a:solidFill>
            </a:endParaRPr>
          </a:p>
          <a:p>
            <a:pPr marL="285750" indent="-285750">
              <a:buFont typeface="Wingdings" panose="05000000000000000000" pitchFamily="2" charset="2"/>
              <a:buChar char="§"/>
            </a:pPr>
            <a:endParaRPr lang="ro-RO" dirty="0">
              <a:solidFill>
                <a:schemeClr val="bg1"/>
              </a:solidFill>
            </a:endParaRPr>
          </a:p>
          <a:p>
            <a:pPr marL="285750" indent="-285750">
              <a:buFont typeface="Wingdings" panose="05000000000000000000" pitchFamily="2" charset="2"/>
              <a:buChar char="§"/>
            </a:pPr>
            <a:r>
              <a:rPr lang="ro-RO" dirty="0">
                <a:solidFill>
                  <a:schemeClr val="bg1"/>
                </a:solidFill>
              </a:rPr>
              <a:t>XxxxXxxx</a:t>
            </a:r>
          </a:p>
          <a:p>
            <a:pPr marL="285750" indent="-285750">
              <a:buFont typeface="Wingdings" panose="05000000000000000000" pitchFamily="2" charset="2"/>
              <a:buChar char="§"/>
            </a:pPr>
            <a:r>
              <a:rPr lang="ro-RO" dirty="0">
                <a:solidFill>
                  <a:schemeClr val="bg1"/>
                </a:solidFill>
              </a:rPr>
              <a:t>Xxxx</a:t>
            </a:r>
          </a:p>
          <a:p>
            <a:pPr marL="285750" indent="-285750">
              <a:buFont typeface="Wingdings" panose="05000000000000000000" pitchFamily="2" charset="2"/>
              <a:buChar char="§"/>
            </a:pPr>
            <a:r>
              <a:rPr lang="ro-RO" dirty="0">
                <a:solidFill>
                  <a:schemeClr val="bg1"/>
                </a:solidFill>
              </a:rPr>
              <a:t>Xxxx</a:t>
            </a:r>
            <a:endParaRPr lang="en-US" dirty="0">
              <a:solidFill>
                <a:schemeClr val="bg1"/>
              </a:solidFill>
            </a:endParaRPr>
          </a:p>
        </p:txBody>
      </p:sp>
      <p:sp>
        <p:nvSpPr>
          <p:cNvPr id="4" name="Speech Bubble: Rectangle 18">
            <a:extLst>
              <a:ext uri="{FF2B5EF4-FFF2-40B4-BE49-F238E27FC236}">
                <a16:creationId xmlns:a16="http://schemas.microsoft.com/office/drawing/2014/main" id="{06AB0B3C-AEE3-99C4-6467-B8732A6F3CD8}"/>
              </a:ext>
            </a:extLst>
          </p:cNvPr>
          <p:cNvSpPr/>
          <p:nvPr/>
        </p:nvSpPr>
        <p:spPr>
          <a:xfrm>
            <a:off x="126494" y="1173636"/>
            <a:ext cx="2244248"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TextBox 17">
            <a:extLst>
              <a:ext uri="{FF2B5EF4-FFF2-40B4-BE49-F238E27FC236}">
                <a16:creationId xmlns:a16="http://schemas.microsoft.com/office/drawing/2014/main" id="{0FED5103-C704-22FD-F130-8354C86F2447}"/>
              </a:ext>
            </a:extLst>
          </p:cNvPr>
          <p:cNvSpPr txBox="1"/>
          <p:nvPr/>
        </p:nvSpPr>
        <p:spPr>
          <a:xfrm>
            <a:off x="223889" y="1262558"/>
            <a:ext cx="2096362" cy="584775"/>
          </a:xfrm>
          <a:prstGeom prst="rect">
            <a:avLst/>
          </a:prstGeom>
          <a:noFill/>
        </p:spPr>
        <p:txBody>
          <a:bodyPr wrap="square" rtlCol="0">
            <a:spAutoFit/>
          </a:bodyPr>
          <a:lstStyle/>
          <a:p>
            <a:r>
              <a:rPr lang="ro-RO" sz="3200" b="1" dirty="0">
                <a:solidFill>
                  <a:schemeClr val="bg1"/>
                </a:solidFill>
              </a:rPr>
              <a:t>3 Angajați</a:t>
            </a:r>
            <a:endParaRPr lang="en-US" sz="3200" b="1" dirty="0">
              <a:solidFill>
                <a:schemeClr val="bg1"/>
              </a:solidFill>
            </a:endParaRPr>
          </a:p>
        </p:txBody>
      </p:sp>
    </p:spTree>
    <p:extLst>
      <p:ext uri="{BB962C8B-B14F-4D97-AF65-F5344CB8AC3E}">
        <p14:creationId xmlns:p14="http://schemas.microsoft.com/office/powerpoint/2010/main" val="3478454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a:rPr>
              <a:t>Cum cheltuim banii?</a:t>
            </a:r>
            <a:endParaRPr lang="en-US" dirty="0">
              <a:solidFill>
                <a:schemeClr val="bg1"/>
              </a:solidFill>
              <a:latin typeface="Arial Black"/>
            </a:endParaRPr>
          </a:p>
        </p:txBody>
      </p:sp>
      <p:sp>
        <p:nvSpPr>
          <p:cNvPr id="9" name="TextBox 8">
            <a:extLst>
              <a:ext uri="{FF2B5EF4-FFF2-40B4-BE49-F238E27FC236}">
                <a16:creationId xmlns:a16="http://schemas.microsoft.com/office/drawing/2014/main" id="{07C7778F-3DD4-4BFD-A605-6868364E5708}"/>
              </a:ext>
            </a:extLst>
          </p:cNvPr>
          <p:cNvSpPr txBox="1"/>
          <p:nvPr/>
        </p:nvSpPr>
        <p:spPr>
          <a:xfrm>
            <a:off x="209550" y="1128405"/>
            <a:ext cx="11829122" cy="553998"/>
          </a:xfrm>
          <a:prstGeom prst="rect">
            <a:avLst/>
          </a:prstGeom>
          <a:noFill/>
        </p:spPr>
        <p:txBody>
          <a:bodyPr wrap="square" lIns="91440" tIns="45720" rIns="91440" bIns="45720" rtlCol="0" anchor="t">
            <a:spAutoFit/>
          </a:bodyPr>
          <a:lstStyle/>
          <a:p>
            <a:pPr algn="ctr"/>
            <a:r>
              <a:rPr lang="en-US" sz="3000" b="1" dirty="0">
                <a:solidFill>
                  <a:schemeClr val="accent2"/>
                </a:solidFill>
              </a:rPr>
              <a:t> Casa de </a:t>
            </a:r>
            <a:r>
              <a:rPr lang="en-US" sz="3000" b="1" dirty="0" err="1">
                <a:solidFill>
                  <a:schemeClr val="accent2"/>
                </a:solidFill>
              </a:rPr>
              <a:t>cultur</a:t>
            </a:r>
            <a:r>
              <a:rPr lang="ro-RO" sz="3000" b="1" dirty="0">
                <a:solidFill>
                  <a:schemeClr val="accent2"/>
                </a:solidFill>
              </a:rPr>
              <a:t>ă s.Ruseni</a:t>
            </a:r>
            <a:endParaRPr lang="ro-RO" sz="3000" dirty="0"/>
          </a:p>
        </p:txBody>
      </p:sp>
      <p:sp>
        <p:nvSpPr>
          <p:cNvPr id="10" name="TextBox 9">
            <a:extLst>
              <a:ext uri="{FF2B5EF4-FFF2-40B4-BE49-F238E27FC236}">
                <a16:creationId xmlns:a16="http://schemas.microsoft.com/office/drawing/2014/main" id="{2957FDB9-2CD0-427A-AA92-2FD2E4A83429}"/>
              </a:ext>
            </a:extLst>
          </p:cNvPr>
          <p:cNvSpPr txBox="1"/>
          <p:nvPr/>
        </p:nvSpPr>
        <p:spPr>
          <a:xfrm>
            <a:off x="2605177" y="1777042"/>
            <a:ext cx="7746522" cy="707886"/>
          </a:xfrm>
          <a:prstGeom prst="rect">
            <a:avLst/>
          </a:prstGeom>
          <a:noFill/>
        </p:spPr>
        <p:txBody>
          <a:bodyPr wrap="square" lIns="91440" tIns="45720" rIns="91440" bIns="45720" anchor="t">
            <a:spAutoFit/>
          </a:bodyPr>
          <a:lstStyle/>
          <a:p>
            <a:pPr algn="ctr"/>
            <a:r>
              <a:rPr lang="ro-RO" sz="4000" dirty="0">
                <a:solidFill>
                  <a:schemeClr val="accent1">
                    <a:lumMod val="50000"/>
                  </a:schemeClr>
                </a:solidFill>
                <a:latin typeface="Arial Black"/>
              </a:rPr>
              <a:t>518</a:t>
            </a:r>
            <a:r>
              <a:rPr lang="en-US" sz="4000" dirty="0">
                <a:solidFill>
                  <a:schemeClr val="accent1">
                    <a:lumMod val="50000"/>
                  </a:schemeClr>
                </a:solidFill>
                <a:latin typeface="Arial Black"/>
              </a:rPr>
              <a:t> </a:t>
            </a:r>
            <a:r>
              <a:rPr lang="ro-RO" sz="4000" dirty="0">
                <a:solidFill>
                  <a:schemeClr val="accent1">
                    <a:lumMod val="50000"/>
                  </a:schemeClr>
                </a:solidFill>
                <a:latin typeface="Arial Black"/>
              </a:rPr>
              <a:t>0</a:t>
            </a:r>
            <a:r>
              <a:rPr lang="en-US" sz="4000" dirty="0">
                <a:solidFill>
                  <a:schemeClr val="accent1">
                    <a:lumMod val="50000"/>
                  </a:schemeClr>
                </a:solidFill>
                <a:latin typeface="Arial Black"/>
              </a:rPr>
              <a:t>00</a:t>
            </a:r>
            <a:r>
              <a:rPr lang="ro-RO" sz="4000" dirty="0">
                <a:solidFill>
                  <a:schemeClr val="accent1">
                    <a:lumMod val="50000"/>
                  </a:schemeClr>
                </a:solidFill>
                <a:latin typeface="Arial Black"/>
              </a:rPr>
              <a:t> lei</a:t>
            </a:r>
            <a:endParaRPr lang="en-US" sz="4000" dirty="0">
              <a:solidFill>
                <a:schemeClr val="accent1">
                  <a:lumMod val="50000"/>
                </a:schemeClr>
              </a:solidFill>
              <a:latin typeface="Arial Black"/>
            </a:endParaRPr>
          </a:p>
        </p:txBody>
      </p:sp>
      <p:cxnSp>
        <p:nvCxnSpPr>
          <p:cNvPr id="12" name="Straight Connector 2">
            <a:extLst>
              <a:ext uri="{FF2B5EF4-FFF2-40B4-BE49-F238E27FC236}">
                <a16:creationId xmlns:a16="http://schemas.microsoft.com/office/drawing/2014/main" id="{C91F5089-04D9-2695-2342-9DF32FC815BD}"/>
              </a:ext>
            </a:extLst>
          </p:cNvPr>
          <p:cNvCxnSpPr>
            <a:cxnSpLocks/>
          </p:cNvCxnSpPr>
          <p:nvPr/>
        </p:nvCxnSpPr>
        <p:spPr>
          <a:xfrm flipH="1">
            <a:off x="6015741" y="2365066"/>
            <a:ext cx="1" cy="1233897"/>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10">
            <a:extLst>
              <a:ext uri="{FF2B5EF4-FFF2-40B4-BE49-F238E27FC236}">
                <a16:creationId xmlns:a16="http://schemas.microsoft.com/office/drawing/2014/main" id="{4498D5D4-6876-6649-20F7-2613A9E4316B}"/>
              </a:ext>
            </a:extLst>
          </p:cNvPr>
          <p:cNvCxnSpPr>
            <a:cxnSpLocks/>
          </p:cNvCxnSpPr>
          <p:nvPr/>
        </p:nvCxnSpPr>
        <p:spPr>
          <a:xfrm>
            <a:off x="2863970" y="2760453"/>
            <a:ext cx="9678" cy="755635"/>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11">
            <a:extLst>
              <a:ext uri="{FF2B5EF4-FFF2-40B4-BE49-F238E27FC236}">
                <a16:creationId xmlns:a16="http://schemas.microsoft.com/office/drawing/2014/main" id="{B1EDAFCE-6F4D-D729-9B95-BCF832449A95}"/>
              </a:ext>
            </a:extLst>
          </p:cNvPr>
          <p:cNvCxnSpPr>
            <a:cxnSpLocks/>
          </p:cNvCxnSpPr>
          <p:nvPr/>
        </p:nvCxnSpPr>
        <p:spPr>
          <a:xfrm flipH="1">
            <a:off x="8812344" y="2743200"/>
            <a:ext cx="12478" cy="781514"/>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12">
            <a:extLst>
              <a:ext uri="{FF2B5EF4-FFF2-40B4-BE49-F238E27FC236}">
                <a16:creationId xmlns:a16="http://schemas.microsoft.com/office/drawing/2014/main" id="{11CD76BB-48F7-3D06-76A3-AE29C3F1E21F}"/>
              </a:ext>
            </a:extLst>
          </p:cNvPr>
          <p:cNvCxnSpPr>
            <a:cxnSpLocks/>
          </p:cNvCxnSpPr>
          <p:nvPr/>
        </p:nvCxnSpPr>
        <p:spPr>
          <a:xfrm flipV="1">
            <a:off x="2881223" y="2728686"/>
            <a:ext cx="5969299" cy="5764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TextBox 16">
            <a:extLst>
              <a:ext uri="{FF2B5EF4-FFF2-40B4-BE49-F238E27FC236}">
                <a16:creationId xmlns:a16="http://schemas.microsoft.com/office/drawing/2014/main" id="{E3F3EDEB-A2E6-5D98-F976-7E2A67A5302E}"/>
              </a:ext>
            </a:extLst>
          </p:cNvPr>
          <p:cNvSpPr txBox="1"/>
          <p:nvPr/>
        </p:nvSpPr>
        <p:spPr>
          <a:xfrm>
            <a:off x="1647644" y="3676813"/>
            <a:ext cx="2708695" cy="830997"/>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Cheltuieli de personal</a:t>
            </a:r>
            <a:endParaRPr lang="en-US" sz="2400" b="1" dirty="0">
              <a:solidFill>
                <a:schemeClr val="accent1">
                  <a:lumMod val="50000"/>
                </a:schemeClr>
              </a:solidFill>
              <a:latin typeface="Arial Black" panose="020B0A04020102020204" pitchFamily="34" charset="0"/>
            </a:endParaRPr>
          </a:p>
        </p:txBody>
      </p:sp>
      <p:sp>
        <p:nvSpPr>
          <p:cNvPr id="36" name="TextBox 21">
            <a:extLst>
              <a:ext uri="{FF2B5EF4-FFF2-40B4-BE49-F238E27FC236}">
                <a16:creationId xmlns:a16="http://schemas.microsoft.com/office/drawing/2014/main" id="{2B7CACD8-A516-989C-4BB5-6317F2942709}"/>
              </a:ext>
            </a:extLst>
          </p:cNvPr>
          <p:cNvSpPr txBox="1"/>
          <p:nvPr/>
        </p:nvSpPr>
        <p:spPr>
          <a:xfrm>
            <a:off x="7530860" y="3614469"/>
            <a:ext cx="2363637" cy="830997"/>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Alte</a:t>
            </a:r>
          </a:p>
          <a:p>
            <a:pPr algn="ctr"/>
            <a:r>
              <a:rPr lang="ro-RO" sz="2400" b="1" dirty="0">
                <a:solidFill>
                  <a:schemeClr val="accent1">
                    <a:lumMod val="50000"/>
                  </a:schemeClr>
                </a:solidFill>
                <a:latin typeface="Arial Black" panose="020B0A04020102020204" pitchFamily="34" charset="0"/>
              </a:rPr>
              <a:t>cheltuieli</a:t>
            </a:r>
            <a:endParaRPr lang="en-US" sz="2400" b="1" dirty="0">
              <a:solidFill>
                <a:schemeClr val="accent1">
                  <a:lumMod val="50000"/>
                </a:schemeClr>
              </a:solidFill>
              <a:latin typeface="Arial Black" panose="020B0A04020102020204" pitchFamily="34" charset="0"/>
            </a:endParaRPr>
          </a:p>
        </p:txBody>
      </p:sp>
      <p:sp>
        <p:nvSpPr>
          <p:cNvPr id="38" name="TextBox 22">
            <a:extLst>
              <a:ext uri="{FF2B5EF4-FFF2-40B4-BE49-F238E27FC236}">
                <a16:creationId xmlns:a16="http://schemas.microsoft.com/office/drawing/2014/main" id="{B893DDA1-02DC-8945-C37D-9444DCA0FD77}"/>
              </a:ext>
            </a:extLst>
          </p:cNvPr>
          <p:cNvSpPr txBox="1"/>
          <p:nvPr/>
        </p:nvSpPr>
        <p:spPr>
          <a:xfrm>
            <a:off x="4675517" y="3710483"/>
            <a:ext cx="2812211" cy="1200329"/>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Procurarea și</a:t>
            </a:r>
          </a:p>
          <a:p>
            <a:pPr algn="ctr"/>
            <a:r>
              <a:rPr lang="ro-RO" sz="2400" b="1" dirty="0">
                <a:solidFill>
                  <a:schemeClr val="accent1">
                    <a:lumMod val="50000"/>
                  </a:schemeClr>
                </a:solidFill>
                <a:latin typeface="Arial Black" panose="020B0A04020102020204" pitchFamily="34" charset="0"/>
              </a:rPr>
              <a:t>reparația mijloacelor fixe</a:t>
            </a:r>
            <a:endParaRPr lang="en-US" sz="2400" b="1" dirty="0">
              <a:solidFill>
                <a:schemeClr val="accent1">
                  <a:lumMod val="50000"/>
                </a:schemeClr>
              </a:solidFill>
              <a:latin typeface="Arial Black" panose="020B0A04020102020204" pitchFamily="34" charset="0"/>
            </a:endParaRPr>
          </a:p>
        </p:txBody>
      </p:sp>
      <p:sp>
        <p:nvSpPr>
          <p:cNvPr id="40" name="TextBox 29">
            <a:extLst>
              <a:ext uri="{FF2B5EF4-FFF2-40B4-BE49-F238E27FC236}">
                <a16:creationId xmlns:a16="http://schemas.microsoft.com/office/drawing/2014/main" id="{7B989380-C36F-1EE5-49D1-60D2829ADC54}"/>
              </a:ext>
            </a:extLst>
          </p:cNvPr>
          <p:cNvSpPr txBox="1"/>
          <p:nvPr/>
        </p:nvSpPr>
        <p:spPr>
          <a:xfrm>
            <a:off x="1544128" y="4964369"/>
            <a:ext cx="3071003"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233 400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42" name="TextBox 30">
            <a:extLst>
              <a:ext uri="{FF2B5EF4-FFF2-40B4-BE49-F238E27FC236}">
                <a16:creationId xmlns:a16="http://schemas.microsoft.com/office/drawing/2014/main" id="{237A2FB5-B70D-D4A7-FED0-18113B3719DD}"/>
              </a:ext>
            </a:extLst>
          </p:cNvPr>
          <p:cNvSpPr txBox="1"/>
          <p:nvPr/>
        </p:nvSpPr>
        <p:spPr>
          <a:xfrm>
            <a:off x="4572001" y="4924094"/>
            <a:ext cx="3053750"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238 200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44" name="TextBox 31">
            <a:extLst>
              <a:ext uri="{FF2B5EF4-FFF2-40B4-BE49-F238E27FC236}">
                <a16:creationId xmlns:a16="http://schemas.microsoft.com/office/drawing/2014/main" id="{061E858B-52EB-ABEC-A16A-2CA873B4E648}"/>
              </a:ext>
            </a:extLst>
          </p:cNvPr>
          <p:cNvSpPr txBox="1"/>
          <p:nvPr/>
        </p:nvSpPr>
        <p:spPr>
          <a:xfrm>
            <a:off x="7470476" y="4964369"/>
            <a:ext cx="2398143" cy="830997"/>
          </a:xfrm>
          <a:prstGeom prst="rect">
            <a:avLst/>
          </a:prstGeom>
          <a:noFill/>
        </p:spPr>
        <p:txBody>
          <a:bodyPr wrap="square">
            <a:spAutoFit/>
          </a:bodyPr>
          <a:lstStyle/>
          <a:p>
            <a:pPr algn="ctr"/>
            <a:r>
              <a:rPr lang="ro-RO" sz="2400" dirty="0">
                <a:solidFill>
                  <a:schemeClr val="accent1">
                    <a:lumMod val="50000"/>
                  </a:schemeClr>
                </a:solidFill>
                <a:latin typeface="Arial Black" panose="020B0A04020102020204" pitchFamily="34" charset="0"/>
              </a:rPr>
              <a:t>46 400</a:t>
            </a: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pic>
        <p:nvPicPr>
          <p:cNvPr id="2" name="Picture 1">
            <a:extLst>
              <a:ext uri="{FF2B5EF4-FFF2-40B4-BE49-F238E27FC236}">
                <a16:creationId xmlns:a16="http://schemas.microsoft.com/office/drawing/2014/main" id="{252D7CFF-6523-28E2-4ECB-6D681C5F8E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8AEC186C-6EAB-1520-69E5-F303EF0ACD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
        <p:nvSpPr>
          <p:cNvPr id="13" name="TextBox 12">
            <a:extLst>
              <a:ext uri="{FF2B5EF4-FFF2-40B4-BE49-F238E27FC236}">
                <a16:creationId xmlns:a16="http://schemas.microsoft.com/office/drawing/2014/main" id="{9DF3BBF6-DA97-DB63-29C8-C4DC80807768}"/>
              </a:ext>
            </a:extLst>
          </p:cNvPr>
          <p:cNvSpPr txBox="1"/>
          <p:nvPr/>
        </p:nvSpPr>
        <p:spPr>
          <a:xfrm>
            <a:off x="10964174" y="2061713"/>
            <a:ext cx="974784" cy="3416320"/>
          </a:xfrm>
          <a:prstGeom prst="rect">
            <a:avLst/>
          </a:prstGeom>
          <a:noFill/>
        </p:spPr>
        <p:txBody>
          <a:bodyPr wrap="square" rtlCol="0">
            <a:spAutoFit/>
          </a:bodyPr>
          <a:lstStyle/>
          <a:p>
            <a:pPr algn="ctr"/>
            <a:r>
              <a:rPr lang="ro-RO" b="1" dirty="0">
                <a:solidFill>
                  <a:schemeClr val="bg1"/>
                </a:solidFill>
              </a:rPr>
              <a:t>Servicii oferite/Activități planificate</a:t>
            </a:r>
          </a:p>
          <a:p>
            <a:endParaRPr lang="ro-RO" dirty="0">
              <a:solidFill>
                <a:schemeClr val="bg1"/>
              </a:solidFill>
            </a:endParaRPr>
          </a:p>
          <a:p>
            <a:pPr marL="285750" indent="-285750">
              <a:buFont typeface="Wingdings" panose="05000000000000000000" pitchFamily="2" charset="2"/>
              <a:buChar char="§"/>
            </a:pPr>
            <a:endParaRPr lang="ro-RO" dirty="0">
              <a:solidFill>
                <a:schemeClr val="bg1"/>
              </a:solidFill>
            </a:endParaRPr>
          </a:p>
          <a:p>
            <a:pPr marL="285750" indent="-285750">
              <a:buFont typeface="Wingdings" panose="05000000000000000000" pitchFamily="2" charset="2"/>
              <a:buChar char="§"/>
            </a:pPr>
            <a:r>
              <a:rPr lang="ro-RO" dirty="0">
                <a:solidFill>
                  <a:schemeClr val="bg1"/>
                </a:solidFill>
              </a:rPr>
              <a:t>XxxxXxxx</a:t>
            </a:r>
          </a:p>
          <a:p>
            <a:pPr marL="285750" indent="-285750">
              <a:buFont typeface="Wingdings" panose="05000000000000000000" pitchFamily="2" charset="2"/>
              <a:buChar char="§"/>
            </a:pPr>
            <a:r>
              <a:rPr lang="ro-RO" dirty="0">
                <a:solidFill>
                  <a:schemeClr val="bg1"/>
                </a:solidFill>
              </a:rPr>
              <a:t>Xxxx</a:t>
            </a:r>
          </a:p>
          <a:p>
            <a:pPr marL="285750" indent="-285750">
              <a:buFont typeface="Wingdings" panose="05000000000000000000" pitchFamily="2" charset="2"/>
              <a:buChar char="§"/>
            </a:pPr>
            <a:r>
              <a:rPr lang="ro-RO" dirty="0">
                <a:solidFill>
                  <a:schemeClr val="bg1"/>
                </a:solidFill>
              </a:rPr>
              <a:t>Xxxx</a:t>
            </a:r>
            <a:endParaRPr lang="en-US" dirty="0">
              <a:solidFill>
                <a:schemeClr val="bg1"/>
              </a:solidFill>
            </a:endParaRPr>
          </a:p>
        </p:txBody>
      </p:sp>
      <p:sp>
        <p:nvSpPr>
          <p:cNvPr id="4" name="Speech Bubble: Rectangle 18">
            <a:extLst>
              <a:ext uri="{FF2B5EF4-FFF2-40B4-BE49-F238E27FC236}">
                <a16:creationId xmlns:a16="http://schemas.microsoft.com/office/drawing/2014/main" id="{06AB0B3C-AEE3-99C4-6467-B8732A6F3CD8}"/>
              </a:ext>
            </a:extLst>
          </p:cNvPr>
          <p:cNvSpPr/>
          <p:nvPr/>
        </p:nvSpPr>
        <p:spPr>
          <a:xfrm>
            <a:off x="126494" y="1173636"/>
            <a:ext cx="2244248"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TextBox 17">
            <a:extLst>
              <a:ext uri="{FF2B5EF4-FFF2-40B4-BE49-F238E27FC236}">
                <a16:creationId xmlns:a16="http://schemas.microsoft.com/office/drawing/2014/main" id="{0FED5103-C704-22FD-F130-8354C86F2447}"/>
              </a:ext>
            </a:extLst>
          </p:cNvPr>
          <p:cNvSpPr txBox="1"/>
          <p:nvPr/>
        </p:nvSpPr>
        <p:spPr>
          <a:xfrm>
            <a:off x="223889" y="1262558"/>
            <a:ext cx="2096362" cy="584775"/>
          </a:xfrm>
          <a:prstGeom prst="rect">
            <a:avLst/>
          </a:prstGeom>
          <a:noFill/>
        </p:spPr>
        <p:txBody>
          <a:bodyPr wrap="square" rtlCol="0">
            <a:spAutoFit/>
          </a:bodyPr>
          <a:lstStyle/>
          <a:p>
            <a:r>
              <a:rPr lang="en-US" sz="3200" b="1" dirty="0">
                <a:solidFill>
                  <a:schemeClr val="bg1"/>
                </a:solidFill>
              </a:rPr>
              <a:t>2</a:t>
            </a:r>
            <a:r>
              <a:rPr lang="ro-RO" sz="3200" b="1" dirty="0">
                <a:solidFill>
                  <a:schemeClr val="bg1"/>
                </a:solidFill>
              </a:rPr>
              <a:t> Angajați</a:t>
            </a:r>
            <a:endParaRPr lang="en-US" sz="3200" b="1" dirty="0">
              <a:solidFill>
                <a:schemeClr val="bg1"/>
              </a:solidFill>
            </a:endParaRPr>
          </a:p>
        </p:txBody>
      </p:sp>
    </p:spTree>
    <p:extLst>
      <p:ext uri="{BB962C8B-B14F-4D97-AF65-F5344CB8AC3E}">
        <p14:creationId xmlns:p14="http://schemas.microsoft.com/office/powerpoint/2010/main" val="3478454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849C58E-0563-4B06-9455-6BDCAB9202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6" name="Picture 5">
            <a:extLst>
              <a:ext uri="{FF2B5EF4-FFF2-40B4-BE49-F238E27FC236}">
                <a16:creationId xmlns:a16="http://schemas.microsoft.com/office/drawing/2014/main" id="{D05C4A81-6A7E-4B7D-AFCA-50C08C75F1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panose="020B0A04020102020204" pitchFamily="34" charset="0"/>
              </a:rPr>
              <a:t>Cum cheltuim banii?</a:t>
            </a:r>
            <a:endParaRPr lang="en-US" dirty="0">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id="{2957FDB9-2CD0-427A-AA92-2FD2E4A83429}"/>
              </a:ext>
            </a:extLst>
          </p:cNvPr>
          <p:cNvSpPr txBox="1"/>
          <p:nvPr/>
        </p:nvSpPr>
        <p:spPr>
          <a:xfrm>
            <a:off x="2923711" y="1802921"/>
            <a:ext cx="6400800" cy="707886"/>
          </a:xfrm>
          <a:prstGeom prst="rect">
            <a:avLst/>
          </a:prstGeom>
          <a:noFill/>
        </p:spPr>
        <p:txBody>
          <a:bodyPr wrap="square" lIns="91440" tIns="45720" rIns="91440" bIns="45720" anchor="t">
            <a:spAutoFit/>
          </a:bodyPr>
          <a:lstStyle/>
          <a:p>
            <a:pPr algn="ctr"/>
            <a:r>
              <a:rPr lang="en-US" sz="4000" dirty="0">
                <a:solidFill>
                  <a:schemeClr val="accent1">
                    <a:lumMod val="50000"/>
                  </a:schemeClr>
                </a:solidFill>
                <a:latin typeface="Arial Black" panose="020B0A04020102020204" pitchFamily="34" charset="0"/>
              </a:rPr>
              <a:t>9</a:t>
            </a:r>
            <a:r>
              <a:rPr lang="ro-RO" sz="4000" dirty="0">
                <a:solidFill>
                  <a:schemeClr val="accent1">
                    <a:lumMod val="50000"/>
                  </a:schemeClr>
                </a:solidFill>
                <a:latin typeface="Arial Black" panose="020B0A04020102020204" pitchFamily="34" charset="0"/>
              </a:rPr>
              <a:t> </a:t>
            </a:r>
            <a:r>
              <a:rPr lang="en-US" sz="4000" dirty="0">
                <a:solidFill>
                  <a:schemeClr val="accent1">
                    <a:lumMod val="50000"/>
                  </a:schemeClr>
                </a:solidFill>
                <a:latin typeface="Arial Black" panose="020B0A04020102020204" pitchFamily="34" charset="0"/>
              </a:rPr>
              <a:t>936</a:t>
            </a:r>
            <a:r>
              <a:rPr lang="ro-RO" sz="4000" dirty="0">
                <a:solidFill>
                  <a:schemeClr val="accent1">
                    <a:lumMod val="50000"/>
                  </a:schemeClr>
                </a:solidFill>
                <a:latin typeface="Arial Black" panose="020B0A04020102020204" pitchFamily="34" charset="0"/>
              </a:rPr>
              <a:t> </a:t>
            </a:r>
            <a:r>
              <a:rPr lang="en-US" sz="4000" dirty="0">
                <a:solidFill>
                  <a:schemeClr val="accent1">
                    <a:lumMod val="50000"/>
                  </a:schemeClr>
                </a:solidFill>
                <a:latin typeface="Arial Black" panose="020B0A04020102020204" pitchFamily="34" charset="0"/>
              </a:rPr>
              <a:t>9</a:t>
            </a:r>
            <a:r>
              <a:rPr lang="ro-RO" sz="4000" dirty="0">
                <a:solidFill>
                  <a:schemeClr val="accent1">
                    <a:lumMod val="50000"/>
                  </a:schemeClr>
                </a:solidFill>
                <a:latin typeface="Arial Black" panose="020B0A04020102020204" pitchFamily="34" charset="0"/>
              </a:rPr>
              <a:t>00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cxnSp>
        <p:nvCxnSpPr>
          <p:cNvPr id="3" name="Straight Connector 2">
            <a:extLst>
              <a:ext uri="{FF2B5EF4-FFF2-40B4-BE49-F238E27FC236}">
                <a16:creationId xmlns:a16="http://schemas.microsoft.com/office/drawing/2014/main" id="{877C0990-17AF-47A9-9DD3-AF4FE4F9DBB1}"/>
              </a:ext>
            </a:extLst>
          </p:cNvPr>
          <p:cNvCxnSpPr>
            <a:cxnSpLocks/>
            <a:endCxn id="23" idx="0"/>
          </p:cNvCxnSpPr>
          <p:nvPr/>
        </p:nvCxnSpPr>
        <p:spPr>
          <a:xfrm flipH="1">
            <a:off x="6004718" y="2484407"/>
            <a:ext cx="25148" cy="741872"/>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C4FCE7C-2040-48B2-B63D-95942C41B628}"/>
              </a:ext>
            </a:extLst>
          </p:cNvPr>
          <p:cNvCxnSpPr>
            <a:cxnSpLocks/>
          </p:cNvCxnSpPr>
          <p:nvPr/>
        </p:nvCxnSpPr>
        <p:spPr>
          <a:xfrm>
            <a:off x="2303252" y="2493034"/>
            <a:ext cx="11330" cy="69837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1440C31-C0D7-4E51-B053-E1A6175A4063}"/>
              </a:ext>
            </a:extLst>
          </p:cNvPr>
          <p:cNvCxnSpPr>
            <a:cxnSpLocks/>
          </p:cNvCxnSpPr>
          <p:nvPr/>
        </p:nvCxnSpPr>
        <p:spPr>
          <a:xfrm flipV="1">
            <a:off x="9370463" y="2458529"/>
            <a:ext cx="6450" cy="72461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3159A8E-4642-4211-BE81-E98D7B24820B}"/>
              </a:ext>
            </a:extLst>
          </p:cNvPr>
          <p:cNvCxnSpPr>
            <a:cxnSpLocks/>
          </p:cNvCxnSpPr>
          <p:nvPr/>
        </p:nvCxnSpPr>
        <p:spPr>
          <a:xfrm flipV="1">
            <a:off x="2355011" y="2464722"/>
            <a:ext cx="7024966" cy="54192"/>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682AC05-45B6-436E-BAA5-6EC4980AAE9E}"/>
              </a:ext>
            </a:extLst>
          </p:cNvPr>
          <p:cNvSpPr txBox="1"/>
          <p:nvPr/>
        </p:nvSpPr>
        <p:spPr>
          <a:xfrm>
            <a:off x="671338" y="3157268"/>
            <a:ext cx="3252141" cy="1938992"/>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Dezvoltarea comunală, amenajarea</a:t>
            </a:r>
          </a:p>
          <a:p>
            <a:pPr algn="ctr"/>
            <a:r>
              <a:rPr lang="ro-RO" sz="2400" b="1" dirty="0">
                <a:solidFill>
                  <a:schemeClr val="accent1">
                    <a:lumMod val="50000"/>
                  </a:schemeClr>
                </a:solidFill>
                <a:latin typeface="Arial Black" panose="020B0A04020102020204" pitchFamily="34" charset="0"/>
              </a:rPr>
              <a:t> teritoriului</a:t>
            </a:r>
            <a:endParaRPr lang="en-US" sz="2400" b="1" dirty="0">
              <a:solidFill>
                <a:schemeClr val="accent1">
                  <a:lumMod val="50000"/>
                </a:schemeClr>
              </a:solidFill>
              <a:latin typeface="Arial Black" panose="020B0A04020102020204" pitchFamily="34" charset="0"/>
            </a:endParaRPr>
          </a:p>
          <a:p>
            <a:pPr algn="ctr"/>
            <a:endParaRPr lang="en-US" sz="2400" b="1" dirty="0">
              <a:solidFill>
                <a:schemeClr val="accent1">
                  <a:lumMod val="50000"/>
                </a:schemeClr>
              </a:solidFill>
              <a:latin typeface="Arial Black" panose="020B0A04020102020204" pitchFamily="34" charset="0"/>
            </a:endParaRPr>
          </a:p>
        </p:txBody>
      </p:sp>
      <p:sp>
        <p:nvSpPr>
          <p:cNvPr id="22" name="TextBox 21">
            <a:extLst>
              <a:ext uri="{FF2B5EF4-FFF2-40B4-BE49-F238E27FC236}">
                <a16:creationId xmlns:a16="http://schemas.microsoft.com/office/drawing/2014/main" id="{47ADB861-7E1F-4A42-BCBA-951F15697920}"/>
              </a:ext>
            </a:extLst>
          </p:cNvPr>
          <p:cNvSpPr txBox="1"/>
          <p:nvPr/>
        </p:nvSpPr>
        <p:spPr>
          <a:xfrm>
            <a:off x="7885876" y="3295291"/>
            <a:ext cx="2951922" cy="1938992"/>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Aprovizionarea cu apă și canalizare </a:t>
            </a:r>
            <a:endParaRPr lang="en-US" sz="2400" b="1" dirty="0">
              <a:solidFill>
                <a:schemeClr val="accent1">
                  <a:lumMod val="50000"/>
                </a:schemeClr>
              </a:solidFill>
              <a:latin typeface="Arial Black" panose="020B0A04020102020204" pitchFamily="34" charset="0"/>
            </a:endParaRPr>
          </a:p>
          <a:p>
            <a:pPr algn="ctr"/>
            <a:br>
              <a:rPr lang="ro-RO" sz="2400" b="1" dirty="0">
                <a:solidFill>
                  <a:schemeClr val="accent1">
                    <a:lumMod val="50000"/>
                  </a:schemeClr>
                </a:solidFill>
                <a:latin typeface="Arial Black" panose="020B0A04020102020204" pitchFamily="34" charset="0"/>
              </a:rPr>
            </a:br>
            <a:endParaRPr lang="en-US" sz="2400" b="1" dirty="0">
              <a:solidFill>
                <a:schemeClr val="accent1">
                  <a:lumMod val="50000"/>
                </a:schemeClr>
              </a:solidFill>
              <a:latin typeface="Arial Black" panose="020B0A04020102020204" pitchFamily="34" charset="0"/>
            </a:endParaRPr>
          </a:p>
        </p:txBody>
      </p:sp>
      <p:sp>
        <p:nvSpPr>
          <p:cNvPr id="23" name="TextBox 22">
            <a:extLst>
              <a:ext uri="{FF2B5EF4-FFF2-40B4-BE49-F238E27FC236}">
                <a16:creationId xmlns:a16="http://schemas.microsoft.com/office/drawing/2014/main" id="{C6ADB4F8-6F31-44F6-AF97-C4ECC6D2D03F}"/>
              </a:ext>
            </a:extLst>
          </p:cNvPr>
          <p:cNvSpPr txBox="1"/>
          <p:nvPr/>
        </p:nvSpPr>
        <p:spPr>
          <a:xfrm>
            <a:off x="4292678" y="3226279"/>
            <a:ext cx="3424080" cy="830997"/>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Iluminatul </a:t>
            </a:r>
            <a:br>
              <a:rPr lang="ro-RO" sz="2400" b="1" dirty="0">
                <a:solidFill>
                  <a:schemeClr val="accent1">
                    <a:lumMod val="50000"/>
                  </a:schemeClr>
                </a:solidFill>
                <a:latin typeface="Arial Black" panose="020B0A04020102020204" pitchFamily="34" charset="0"/>
              </a:rPr>
            </a:br>
            <a:r>
              <a:rPr lang="ro-RO" sz="2400" b="1" dirty="0">
                <a:solidFill>
                  <a:schemeClr val="accent1">
                    <a:lumMod val="50000"/>
                  </a:schemeClr>
                </a:solidFill>
                <a:latin typeface="Arial Black" panose="020B0A04020102020204" pitchFamily="34" charset="0"/>
              </a:rPr>
              <a:t>stradal</a:t>
            </a:r>
            <a:endParaRPr lang="en-US" sz="2400" b="1" dirty="0">
              <a:solidFill>
                <a:schemeClr val="accent1">
                  <a:lumMod val="50000"/>
                </a:schemeClr>
              </a:solidFill>
              <a:latin typeface="Arial Black" panose="020B0A04020102020204" pitchFamily="34" charset="0"/>
            </a:endParaRPr>
          </a:p>
        </p:txBody>
      </p:sp>
      <p:sp>
        <p:nvSpPr>
          <p:cNvPr id="31" name="TextBox 30">
            <a:extLst>
              <a:ext uri="{FF2B5EF4-FFF2-40B4-BE49-F238E27FC236}">
                <a16:creationId xmlns:a16="http://schemas.microsoft.com/office/drawing/2014/main" id="{CB018317-9534-4CC6-B473-CBB745F8E98A}"/>
              </a:ext>
            </a:extLst>
          </p:cNvPr>
          <p:cNvSpPr txBox="1"/>
          <p:nvPr/>
        </p:nvSpPr>
        <p:spPr>
          <a:xfrm rot="10800000" flipV="1">
            <a:off x="4276908" y="4783939"/>
            <a:ext cx="3424080" cy="830997"/>
          </a:xfrm>
          <a:prstGeom prst="rect">
            <a:avLst/>
          </a:prstGeom>
          <a:noFill/>
        </p:spPr>
        <p:txBody>
          <a:bodyPr wrap="square">
            <a:spAutoFit/>
          </a:bodyPr>
          <a:lstStyle/>
          <a:p>
            <a:pPr algn="ctr"/>
            <a:r>
              <a:rPr lang="en-US" sz="2400" dirty="0">
                <a:solidFill>
                  <a:schemeClr val="accent1">
                    <a:lumMod val="50000"/>
                  </a:schemeClr>
                </a:solidFill>
                <a:latin typeface="Arial Black" panose="020B0A04020102020204" pitchFamily="34" charset="0"/>
              </a:rPr>
              <a:t>1 400 000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2" name="TextBox 31">
            <a:extLst>
              <a:ext uri="{FF2B5EF4-FFF2-40B4-BE49-F238E27FC236}">
                <a16:creationId xmlns:a16="http://schemas.microsoft.com/office/drawing/2014/main" id="{A25CCE84-26B6-4A64-99C4-9961C1DCA7FF}"/>
              </a:ext>
            </a:extLst>
          </p:cNvPr>
          <p:cNvSpPr txBox="1"/>
          <p:nvPr/>
        </p:nvSpPr>
        <p:spPr>
          <a:xfrm>
            <a:off x="7612471" y="4727275"/>
            <a:ext cx="3424080" cy="830997"/>
          </a:xfrm>
          <a:prstGeom prst="rect">
            <a:avLst/>
          </a:prstGeom>
          <a:noFill/>
        </p:spPr>
        <p:txBody>
          <a:bodyPr wrap="square">
            <a:spAutoFit/>
          </a:bodyPr>
          <a:lstStyle/>
          <a:p>
            <a:pPr algn="ctr"/>
            <a:r>
              <a:rPr lang="en-US" sz="2400" dirty="0">
                <a:solidFill>
                  <a:schemeClr val="accent1">
                    <a:lumMod val="50000"/>
                  </a:schemeClr>
                </a:solidFill>
                <a:latin typeface="Arial Black" panose="020B0A04020102020204" pitchFamily="34" charset="0"/>
              </a:rPr>
              <a:t>1 100 000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0" name="TextBox 19">
            <a:extLst>
              <a:ext uri="{FF2B5EF4-FFF2-40B4-BE49-F238E27FC236}">
                <a16:creationId xmlns:a16="http://schemas.microsoft.com/office/drawing/2014/main" id="{F7C5CE97-6224-48BB-8EB4-5F7EDE7481E3}"/>
              </a:ext>
            </a:extLst>
          </p:cNvPr>
          <p:cNvSpPr txBox="1"/>
          <p:nvPr/>
        </p:nvSpPr>
        <p:spPr>
          <a:xfrm>
            <a:off x="209550" y="1063355"/>
            <a:ext cx="11829122" cy="1261884"/>
          </a:xfrm>
          <a:prstGeom prst="rect">
            <a:avLst/>
          </a:prstGeom>
          <a:noFill/>
        </p:spPr>
        <p:txBody>
          <a:bodyPr wrap="square" rtlCol="0">
            <a:spAutoFit/>
          </a:bodyPr>
          <a:lstStyle/>
          <a:p>
            <a:pPr algn="ctr"/>
            <a:r>
              <a:rPr lang="ro-RO" sz="2400" b="1" dirty="0">
                <a:solidFill>
                  <a:schemeClr val="accent2"/>
                </a:solidFill>
              </a:rPr>
              <a:t>Dezvoltarea comunală, amenajare , iluminat stradal și aprovizionarea cu apă și</a:t>
            </a:r>
          </a:p>
          <a:p>
            <a:pPr algn="ctr"/>
            <a:r>
              <a:rPr lang="ro-RO" sz="2400" b="1" dirty="0">
                <a:solidFill>
                  <a:schemeClr val="accent2"/>
                </a:solidFill>
              </a:rPr>
              <a:t>canalizare </a:t>
            </a:r>
          </a:p>
          <a:p>
            <a:pPr algn="ctr"/>
            <a:r>
              <a:rPr lang="ro-RO" sz="2800" b="1" dirty="0">
                <a:solidFill>
                  <a:schemeClr val="accent2"/>
                </a:solidFill>
              </a:rPr>
              <a:t>  </a:t>
            </a:r>
            <a:endParaRPr lang="en-US" sz="2800" b="1" dirty="0">
              <a:solidFill>
                <a:schemeClr val="accent2"/>
              </a:solidFill>
            </a:endParaRPr>
          </a:p>
        </p:txBody>
      </p:sp>
      <p:sp>
        <p:nvSpPr>
          <p:cNvPr id="16" name="TextBox 15">
            <a:extLst>
              <a:ext uri="{FF2B5EF4-FFF2-40B4-BE49-F238E27FC236}">
                <a16:creationId xmlns:a16="http://schemas.microsoft.com/office/drawing/2014/main" id="{4E48E1D3-D0AA-BA35-A4C9-73DEC15BA1C9}"/>
              </a:ext>
            </a:extLst>
          </p:cNvPr>
          <p:cNvSpPr txBox="1"/>
          <p:nvPr/>
        </p:nvSpPr>
        <p:spPr>
          <a:xfrm>
            <a:off x="4827192" y="4255572"/>
            <a:ext cx="2497084" cy="369332"/>
          </a:xfrm>
          <a:prstGeom prst="rect">
            <a:avLst/>
          </a:prstGeom>
          <a:noFill/>
        </p:spPr>
        <p:txBody>
          <a:bodyPr wrap="square" rtlCol="0">
            <a:spAutoFit/>
          </a:bodyPr>
          <a:lstStyle/>
          <a:p>
            <a:pPr algn="ctr"/>
            <a:r>
              <a:rPr lang="ro-RO" b="1" dirty="0">
                <a:solidFill>
                  <a:schemeClr val="bg1"/>
                </a:solidFill>
              </a:rPr>
              <a:t>...</a:t>
            </a:r>
            <a:endParaRPr lang="en-US" b="1" dirty="0">
              <a:solidFill>
                <a:schemeClr val="bg1"/>
              </a:solidFill>
            </a:endParaRPr>
          </a:p>
        </p:txBody>
      </p:sp>
      <p:sp>
        <p:nvSpPr>
          <p:cNvPr id="24" name="TextBox 23">
            <a:extLst>
              <a:ext uri="{FF2B5EF4-FFF2-40B4-BE49-F238E27FC236}">
                <a16:creationId xmlns:a16="http://schemas.microsoft.com/office/drawing/2014/main" id="{3FE276C5-5C13-B28B-45B8-EB2928BFE9D5}"/>
              </a:ext>
            </a:extLst>
          </p:cNvPr>
          <p:cNvSpPr txBox="1"/>
          <p:nvPr/>
        </p:nvSpPr>
        <p:spPr>
          <a:xfrm>
            <a:off x="1095556" y="4848044"/>
            <a:ext cx="2515076" cy="1107996"/>
          </a:xfrm>
          <a:prstGeom prst="rect">
            <a:avLst/>
          </a:prstGeom>
          <a:noFill/>
        </p:spPr>
        <p:txBody>
          <a:bodyPr wrap="square" rtlCol="0">
            <a:spAutoFit/>
          </a:bodyPr>
          <a:lstStyle/>
          <a:p>
            <a:pPr algn="ctr"/>
            <a:r>
              <a:rPr lang="ro-RO" sz="2400" b="1" dirty="0">
                <a:solidFill>
                  <a:schemeClr val="bg1"/>
                </a:solidFill>
              </a:rPr>
              <a:t>i</a:t>
            </a:r>
            <a:r>
              <a:rPr lang="en-US" sz="2400" dirty="0">
                <a:solidFill>
                  <a:schemeClr val="accent1">
                    <a:lumMod val="50000"/>
                  </a:schemeClr>
                </a:solidFill>
                <a:latin typeface="Arial Black" panose="020B0A04020102020204" pitchFamily="34" charset="0"/>
              </a:rPr>
              <a:t>7 436 900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a:p>
            <a:pPr algn="ctr"/>
            <a:r>
              <a:rPr lang="ro-RO" b="1" dirty="0">
                <a:solidFill>
                  <a:schemeClr val="bg1"/>
                </a:solidFill>
              </a:rPr>
              <a:t> preconizate...</a:t>
            </a:r>
            <a:endParaRPr lang="en-US" b="1" dirty="0">
              <a:solidFill>
                <a:schemeClr val="bg1"/>
              </a:solidFill>
            </a:endParaRPr>
          </a:p>
        </p:txBody>
      </p:sp>
    </p:spTree>
    <p:extLst>
      <p:ext uri="{BB962C8B-B14F-4D97-AF65-F5344CB8AC3E}">
        <p14:creationId xmlns:p14="http://schemas.microsoft.com/office/powerpoint/2010/main" val="501048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en-US" sz="4000" dirty="0">
                <a:solidFill>
                  <a:schemeClr val="accent1">
                    <a:lumMod val="50000"/>
                  </a:schemeClr>
                </a:solidFill>
                <a:latin typeface="Arial Black" panose="020B0A04020102020204" pitchFamily="34" charset="0"/>
              </a:rPr>
              <a:t>11 600 0</a:t>
            </a:r>
            <a:r>
              <a:rPr lang="ro-RO" sz="4000" dirty="0">
                <a:solidFill>
                  <a:schemeClr val="accent1">
                    <a:lumMod val="50000"/>
                  </a:schemeClr>
                </a:solidFill>
                <a:latin typeface="Arial Black" panose="020B0A04020102020204" pitchFamily="34" charset="0"/>
              </a:rPr>
              <a:t>00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sp>
        <p:nvSpPr>
          <p:cNvPr id="20" name="TextBox 19">
            <a:extLst>
              <a:ext uri="{FF2B5EF4-FFF2-40B4-BE49-F238E27FC236}">
                <a16:creationId xmlns:a16="http://schemas.microsoft.com/office/drawing/2014/main" id="{F7C5CE97-6224-48BB-8EB4-5F7EDE7481E3}"/>
              </a:ext>
            </a:extLst>
          </p:cNvPr>
          <p:cNvSpPr txBox="1"/>
          <p:nvPr/>
        </p:nvSpPr>
        <p:spPr>
          <a:xfrm>
            <a:off x="209550" y="1128405"/>
            <a:ext cx="11829122" cy="523220"/>
          </a:xfrm>
          <a:prstGeom prst="rect">
            <a:avLst/>
          </a:prstGeom>
          <a:noFill/>
        </p:spPr>
        <p:txBody>
          <a:bodyPr wrap="square" rtlCol="0">
            <a:spAutoFit/>
          </a:bodyPr>
          <a:lstStyle/>
          <a:p>
            <a:pPr algn="ctr"/>
            <a:r>
              <a:rPr lang="ro-RO" sz="2800" b="1" dirty="0">
                <a:solidFill>
                  <a:schemeClr val="accent2"/>
                </a:solidFill>
              </a:rPr>
              <a:t>Reparația drumurilor</a:t>
            </a:r>
            <a:endParaRPr lang="en-US" sz="2800" b="1" dirty="0">
              <a:solidFill>
                <a:schemeClr val="accent2"/>
              </a:solidFill>
            </a:endParaRPr>
          </a:p>
        </p:txBody>
      </p:sp>
      <p:sp>
        <p:nvSpPr>
          <p:cNvPr id="18" name="Speech Bubble: Rectangle 17">
            <a:extLst>
              <a:ext uri="{FF2B5EF4-FFF2-40B4-BE49-F238E27FC236}">
                <a16:creationId xmlns:a16="http://schemas.microsoft.com/office/drawing/2014/main" id="{14493F65-4E6B-4DFD-A142-5F7605A16028}"/>
              </a:ext>
            </a:extLst>
          </p:cNvPr>
          <p:cNvSpPr/>
          <p:nvPr/>
        </p:nvSpPr>
        <p:spPr>
          <a:xfrm>
            <a:off x="400675" y="2415396"/>
            <a:ext cx="4645778" cy="325215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b="1" dirty="0" err="1">
                <a:solidFill>
                  <a:schemeClr val="bg1"/>
                </a:solidFill>
              </a:rPr>
              <a:t>Str</a:t>
            </a:r>
            <a:r>
              <a:rPr lang="ro-RO" sz="3200" b="1" dirty="0">
                <a:solidFill>
                  <a:schemeClr val="bg1"/>
                </a:solidFill>
              </a:rPr>
              <a:t>ăzile ce vor fireparate</a:t>
            </a:r>
            <a:r>
              <a:rPr lang="en-US" sz="3200" b="1" dirty="0">
                <a:solidFill>
                  <a:schemeClr val="bg1"/>
                </a:solidFill>
              </a:rPr>
              <a:t>:</a:t>
            </a:r>
            <a:r>
              <a:rPr lang="ro-RO" sz="3200" b="1" dirty="0">
                <a:solidFill>
                  <a:schemeClr val="bg1"/>
                </a:solidFill>
              </a:rPr>
              <a:t> </a:t>
            </a:r>
            <a:br>
              <a:rPr lang="ro-RO" sz="3200" b="1" dirty="0">
                <a:solidFill>
                  <a:schemeClr val="bg1"/>
                </a:solidFill>
              </a:rPr>
            </a:br>
            <a:r>
              <a:rPr lang="en-US" sz="3200" b="1" dirty="0">
                <a:solidFill>
                  <a:schemeClr val="bg1"/>
                </a:solidFill>
              </a:rPr>
              <a:t>s.</a:t>
            </a:r>
            <a:r>
              <a:rPr lang="ro-RO" sz="3200" b="1" dirty="0">
                <a:solidFill>
                  <a:schemeClr val="bg1"/>
                </a:solidFill>
              </a:rPr>
              <a:t>Beriozchi</a:t>
            </a:r>
          </a:p>
          <a:p>
            <a:pPr algn="ctr"/>
            <a:r>
              <a:rPr lang="ro-RO" sz="3200" b="1" dirty="0">
                <a:solidFill>
                  <a:schemeClr val="bg1"/>
                </a:solidFill>
              </a:rPr>
              <a:t>s.Ruseni</a:t>
            </a:r>
          </a:p>
          <a:p>
            <a:pPr algn="ctr"/>
            <a:r>
              <a:rPr lang="ro-RO" sz="3200" b="1" dirty="0">
                <a:solidFill>
                  <a:schemeClr val="bg1"/>
                </a:solidFill>
              </a:rPr>
              <a:t>s.Socoleni</a:t>
            </a:r>
            <a:endParaRPr lang="ro-RO" sz="3200" dirty="0">
              <a:solidFill>
                <a:schemeClr val="bg1"/>
              </a:solidFill>
            </a:endParaRPr>
          </a:p>
          <a:p>
            <a:pPr algn="ctr"/>
            <a:r>
              <a:rPr lang="ro-RO" sz="3200" b="1" dirty="0">
                <a:solidFill>
                  <a:schemeClr val="bg1"/>
                </a:solidFill>
              </a:rPr>
              <a:t>s.Albinița</a:t>
            </a:r>
          </a:p>
          <a:p>
            <a:pPr algn="ctr"/>
            <a:r>
              <a:rPr lang="ro-RO" sz="3200" b="1" dirty="0">
                <a:solidFill>
                  <a:schemeClr val="bg1"/>
                </a:solidFill>
              </a:rPr>
              <a:t>s.Hîrbovățul Nou</a:t>
            </a:r>
            <a:endParaRPr lang="en-US" sz="3200" b="1" dirty="0">
              <a:solidFill>
                <a:schemeClr val="bg1"/>
              </a:solidFill>
            </a:endParaRPr>
          </a:p>
        </p:txBody>
      </p:sp>
      <p:sp>
        <p:nvSpPr>
          <p:cNvPr id="19" name="TextBox 18">
            <a:extLst>
              <a:ext uri="{FF2B5EF4-FFF2-40B4-BE49-F238E27FC236}">
                <a16:creationId xmlns:a16="http://schemas.microsoft.com/office/drawing/2014/main" id="{C54D03B8-E66C-45C2-920F-9AF93E737D13}"/>
              </a:ext>
            </a:extLst>
          </p:cNvPr>
          <p:cNvSpPr txBox="1"/>
          <p:nvPr/>
        </p:nvSpPr>
        <p:spPr>
          <a:xfrm>
            <a:off x="499824" y="3079862"/>
            <a:ext cx="4412974" cy="1077218"/>
          </a:xfrm>
          <a:prstGeom prst="rect">
            <a:avLst/>
          </a:prstGeom>
          <a:noFill/>
        </p:spPr>
        <p:txBody>
          <a:bodyPr wrap="square" rtlCol="0">
            <a:spAutoFit/>
          </a:bodyPr>
          <a:lstStyle/>
          <a:p>
            <a:pPr algn="ctr"/>
            <a:endParaRPr lang="en-US" sz="3200" b="1" dirty="0">
              <a:solidFill>
                <a:schemeClr val="bg1"/>
              </a:solidFill>
            </a:endParaRPr>
          </a:p>
          <a:p>
            <a:pPr algn="ctr"/>
            <a:endParaRPr lang="en-US" sz="3200" b="1" dirty="0">
              <a:solidFill>
                <a:schemeClr val="bg1"/>
              </a:solidFill>
            </a:endParaRPr>
          </a:p>
        </p:txBody>
      </p:sp>
      <p:sp>
        <p:nvSpPr>
          <p:cNvPr id="21" name="Speech Bubble: Rectangle 20">
            <a:extLst>
              <a:ext uri="{FF2B5EF4-FFF2-40B4-BE49-F238E27FC236}">
                <a16:creationId xmlns:a16="http://schemas.microsoft.com/office/drawing/2014/main" id="{C78BF705-396A-44A1-BFF7-570DDBB6F024}"/>
              </a:ext>
            </a:extLst>
          </p:cNvPr>
          <p:cNvSpPr/>
          <p:nvPr/>
        </p:nvSpPr>
        <p:spPr>
          <a:xfrm>
            <a:off x="6130505" y="2449901"/>
            <a:ext cx="5596176" cy="331419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440DFA24-E99F-4942-806B-AA0D7A0CBB8D}"/>
              </a:ext>
            </a:extLst>
          </p:cNvPr>
          <p:cNvSpPr txBox="1"/>
          <p:nvPr/>
        </p:nvSpPr>
        <p:spPr>
          <a:xfrm>
            <a:off x="6212402" y="2553420"/>
            <a:ext cx="5267294" cy="3046988"/>
          </a:xfrm>
          <a:prstGeom prst="rect">
            <a:avLst/>
          </a:prstGeom>
          <a:noFill/>
        </p:spPr>
        <p:txBody>
          <a:bodyPr wrap="square" rtlCol="0">
            <a:spAutoFit/>
          </a:bodyPr>
          <a:lstStyle/>
          <a:p>
            <a:pPr algn="ctr"/>
            <a:r>
              <a:rPr lang="ro-RO" sz="3200" b="1" dirty="0">
                <a:solidFill>
                  <a:schemeClr val="bg1"/>
                </a:solidFill>
              </a:rPr>
              <a:t>Străzile or. Anenii Noi se </a:t>
            </a:r>
            <a:r>
              <a:rPr lang="ro-RO" sz="3200" b="1">
                <a:solidFill>
                  <a:schemeClr val="bg1"/>
                </a:solidFill>
              </a:rPr>
              <a:t>vor repara </a:t>
            </a:r>
            <a:r>
              <a:rPr lang="ro-RO" sz="3200" b="1" dirty="0">
                <a:solidFill>
                  <a:schemeClr val="bg1"/>
                </a:solidFill>
              </a:rPr>
              <a:t>prin intermediul Programului Bugetare Participativă în temeiul solicitărilor cetăţenilor</a:t>
            </a:r>
          </a:p>
          <a:p>
            <a:endParaRPr lang="ro-RO" sz="3200" b="1" dirty="0">
              <a:solidFill>
                <a:schemeClr val="bg1"/>
              </a:solidFill>
            </a:endParaRPr>
          </a:p>
        </p:txBody>
      </p:sp>
      <p:pic>
        <p:nvPicPr>
          <p:cNvPr id="2" name="Picture 1">
            <a:extLst>
              <a:ext uri="{FF2B5EF4-FFF2-40B4-BE49-F238E27FC236}">
                <a16:creationId xmlns:a16="http://schemas.microsoft.com/office/drawing/2014/main" id="{2B9241E5-D8CD-3BD4-A222-B6C5501C4E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54DEA438-A34F-4A79-168A-79691F4CE2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1084850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2" name="TextBox 1">
            <a:extLst>
              <a:ext uri="{FF2B5EF4-FFF2-40B4-BE49-F238E27FC236}">
                <a16:creationId xmlns:a16="http://schemas.microsoft.com/office/drawing/2014/main" id="{B6B25A8A-EBAD-E267-1118-057C7FD68C22}"/>
              </a:ext>
            </a:extLst>
          </p:cNvPr>
          <p:cNvSpPr txBox="1"/>
          <p:nvPr/>
        </p:nvSpPr>
        <p:spPr>
          <a:xfrm>
            <a:off x="209550" y="1743075"/>
            <a:ext cx="11772900" cy="708025"/>
          </a:xfrm>
          <a:prstGeom prst="rect">
            <a:avLst/>
          </a:prstGeom>
          <a:noFill/>
        </p:spPr>
        <p:txBody>
          <a:bodyPr>
            <a:spAutoFit/>
          </a:bodyPr>
          <a:lstStyle/>
          <a:p>
            <a:pPr algn="ctr" eaLnBrk="1" fontAlgn="auto" hangingPunct="1">
              <a:spcBef>
                <a:spcPts val="0"/>
              </a:spcBef>
              <a:spcAft>
                <a:spcPts val="0"/>
              </a:spcAft>
              <a:defRPr/>
            </a:pPr>
            <a:r>
              <a:rPr lang="ro-RO" sz="4000" dirty="0">
                <a:solidFill>
                  <a:schemeClr val="accent1">
                    <a:lumMod val="50000"/>
                  </a:schemeClr>
                </a:solidFill>
                <a:latin typeface="Arial Black" panose="020B0A04020102020204" pitchFamily="34" charset="0"/>
              </a:rPr>
              <a:t>1 3</a:t>
            </a:r>
            <a:r>
              <a:rPr lang="en-US" sz="4000" dirty="0">
                <a:solidFill>
                  <a:schemeClr val="accent1">
                    <a:lumMod val="50000"/>
                  </a:schemeClr>
                </a:solidFill>
                <a:latin typeface="Arial Black" panose="020B0A04020102020204" pitchFamily="34" charset="0"/>
              </a:rPr>
              <a:t>37</a:t>
            </a:r>
            <a:r>
              <a:rPr lang="ro-RO" sz="4000" dirty="0">
                <a:solidFill>
                  <a:schemeClr val="accent1">
                    <a:lumMod val="50000"/>
                  </a:schemeClr>
                </a:solidFill>
                <a:latin typeface="Arial Black" panose="020B0A04020102020204" pitchFamily="34" charset="0"/>
                <a:cs typeface="+mn-cs"/>
              </a:rPr>
              <a:t> 000 lei</a:t>
            </a:r>
            <a:endParaRPr lang="en-US" sz="4000" dirty="0">
              <a:solidFill>
                <a:schemeClr val="accent1">
                  <a:lumMod val="50000"/>
                </a:schemeClr>
              </a:solidFill>
              <a:latin typeface="Arial Black" panose="020B0A04020102020204" pitchFamily="34" charset="0"/>
              <a:cs typeface="+mn-cs"/>
            </a:endParaRPr>
          </a:p>
        </p:txBody>
      </p:sp>
      <p:sp>
        <p:nvSpPr>
          <p:cNvPr id="3" name="TextBox 19">
            <a:extLst>
              <a:ext uri="{FF2B5EF4-FFF2-40B4-BE49-F238E27FC236}">
                <a16:creationId xmlns:a16="http://schemas.microsoft.com/office/drawing/2014/main" id="{004C6303-F6C9-9BCB-D26E-C93A7E74C7A7}"/>
              </a:ext>
            </a:extLst>
          </p:cNvPr>
          <p:cNvSpPr txBox="1">
            <a:spLocks noChangeArrowheads="1"/>
          </p:cNvSpPr>
          <p:nvPr/>
        </p:nvSpPr>
        <p:spPr bwMode="auto">
          <a:xfrm>
            <a:off x="209550" y="1128713"/>
            <a:ext cx="11828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o-RO" sz="3200" b="1" dirty="0">
                <a:solidFill>
                  <a:schemeClr val="accent2"/>
                </a:solidFill>
                <a:latin typeface="Calibri"/>
                <a:cs typeface="Calibri"/>
              </a:rPr>
              <a:t>Centrului</a:t>
            </a:r>
            <a:r>
              <a:rPr lang="ro-RO" altLang="ro-RO" b="1" dirty="0">
                <a:solidFill>
                  <a:schemeClr val="accent2"/>
                </a:solidFill>
                <a:latin typeface="Calibri"/>
                <a:cs typeface="Calibri"/>
              </a:rPr>
              <a:t> de zi NADEJDA </a:t>
            </a:r>
          </a:p>
        </p:txBody>
      </p:sp>
      <p:sp>
        <p:nvSpPr>
          <p:cNvPr id="4" name="Speech Bubble: Rectangle 18">
            <a:extLst>
              <a:ext uri="{FF2B5EF4-FFF2-40B4-BE49-F238E27FC236}">
                <a16:creationId xmlns:a16="http://schemas.microsoft.com/office/drawing/2014/main" id="{303229AD-233D-2397-197D-4C7F7EEA489C}"/>
              </a:ext>
            </a:extLst>
          </p:cNvPr>
          <p:cNvSpPr/>
          <p:nvPr/>
        </p:nvSpPr>
        <p:spPr>
          <a:xfrm>
            <a:off x="362309" y="1250829"/>
            <a:ext cx="3338424" cy="914401"/>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ro-RO" altLang="ro-RO" sz="2400" b="1" dirty="0">
                <a:solidFill>
                  <a:schemeClr val="bg1"/>
                </a:solidFill>
              </a:rPr>
              <a:t>40 beneficiari lunar</a:t>
            </a:r>
          </a:p>
          <a:p>
            <a:pPr algn="ctr" eaLnBrk="1" hangingPunct="1">
              <a:defRPr/>
            </a:pPr>
            <a:r>
              <a:rPr lang="ro-RO" altLang="ro-RO" sz="2400" b="1" dirty="0">
                <a:solidFill>
                  <a:schemeClr val="bg1"/>
                </a:solidFill>
              </a:rPr>
              <a:t>6 angajați</a:t>
            </a:r>
            <a:endParaRPr lang="en-US" altLang="ro-RO" sz="2400" b="1" dirty="0">
              <a:solidFill>
                <a:schemeClr val="bg1"/>
              </a:solidFill>
            </a:endParaRPr>
          </a:p>
        </p:txBody>
      </p:sp>
      <p:pic>
        <p:nvPicPr>
          <p:cNvPr id="9" name="Picture 8">
            <a:extLst>
              <a:ext uri="{FF2B5EF4-FFF2-40B4-BE49-F238E27FC236}">
                <a16:creationId xmlns:a16="http://schemas.microsoft.com/office/drawing/2014/main" id="{AC45ED7D-D422-0FAC-3F84-1120EC16B6D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10" name="Picture 9">
            <a:extLst>
              <a:ext uri="{FF2B5EF4-FFF2-40B4-BE49-F238E27FC236}">
                <a16:creationId xmlns:a16="http://schemas.microsoft.com/office/drawing/2014/main" id="{4812A2CE-0560-6ECF-626F-4D2542D51F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
        <p:nvSpPr>
          <p:cNvPr id="11" name="Speech Bubble: Rectangle 19">
            <a:extLst>
              <a:ext uri="{FF2B5EF4-FFF2-40B4-BE49-F238E27FC236}">
                <a16:creationId xmlns:a16="http://schemas.microsoft.com/office/drawing/2014/main" id="{3AEF1347-68AC-427C-A7CE-FBCC37E0F3F6}"/>
              </a:ext>
            </a:extLst>
          </p:cNvPr>
          <p:cNvSpPr/>
          <p:nvPr/>
        </p:nvSpPr>
        <p:spPr>
          <a:xfrm>
            <a:off x="9332396" y="1244655"/>
            <a:ext cx="2706276"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o-RO" sz="2400" b="1" dirty="0">
                <a:solidFill>
                  <a:schemeClr val="bg1"/>
                </a:solidFill>
              </a:rPr>
              <a:t>2729 lei/ </a:t>
            </a:r>
          </a:p>
          <a:p>
            <a:pPr algn="ctr"/>
            <a:r>
              <a:rPr lang="ro-RO" sz="2400" b="1" dirty="0">
                <a:solidFill>
                  <a:schemeClr val="bg1"/>
                </a:solidFill>
              </a:rPr>
              <a:t>an beneficiari</a:t>
            </a:r>
            <a:endParaRPr lang="en-US" sz="2400" b="1" dirty="0">
              <a:solidFill>
                <a:schemeClr val="bg1"/>
              </a:solidFill>
            </a:endParaRPr>
          </a:p>
        </p:txBody>
      </p:sp>
      <p:cxnSp>
        <p:nvCxnSpPr>
          <p:cNvPr id="12" name="Straight Connector 10">
            <a:extLst>
              <a:ext uri="{FF2B5EF4-FFF2-40B4-BE49-F238E27FC236}">
                <a16:creationId xmlns:a16="http://schemas.microsoft.com/office/drawing/2014/main" id="{1C4FCE7C-2040-48B2-B63D-95942C41B628}"/>
              </a:ext>
            </a:extLst>
          </p:cNvPr>
          <p:cNvCxnSpPr>
            <a:cxnSpLocks/>
          </p:cNvCxnSpPr>
          <p:nvPr/>
        </p:nvCxnSpPr>
        <p:spPr>
          <a:xfrm>
            <a:off x="1357726" y="289723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3159A8E-4642-4211-BE81-E98D7B24820B}"/>
              </a:ext>
            </a:extLst>
          </p:cNvPr>
          <p:cNvCxnSpPr>
            <a:cxnSpLocks/>
          </p:cNvCxnSpPr>
          <p:nvPr/>
        </p:nvCxnSpPr>
        <p:spPr>
          <a:xfrm flipV="1">
            <a:off x="1361869" y="2870099"/>
            <a:ext cx="9128923" cy="3642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0">
            <a:extLst>
              <a:ext uri="{FF2B5EF4-FFF2-40B4-BE49-F238E27FC236}">
                <a16:creationId xmlns:a16="http://schemas.microsoft.com/office/drawing/2014/main" id="{3390FF61-E811-113E-11F8-C1235E606EF8}"/>
              </a:ext>
            </a:extLst>
          </p:cNvPr>
          <p:cNvCxnSpPr>
            <a:cxnSpLocks/>
          </p:cNvCxnSpPr>
          <p:nvPr/>
        </p:nvCxnSpPr>
        <p:spPr>
          <a:xfrm>
            <a:off x="4211002" y="288064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0">
            <a:extLst>
              <a:ext uri="{FF2B5EF4-FFF2-40B4-BE49-F238E27FC236}">
                <a16:creationId xmlns:a16="http://schemas.microsoft.com/office/drawing/2014/main" id="{6D1F3C20-9698-156F-F7C1-401DEBB7B6FD}"/>
              </a:ext>
            </a:extLst>
          </p:cNvPr>
          <p:cNvCxnSpPr>
            <a:cxnSpLocks/>
          </p:cNvCxnSpPr>
          <p:nvPr/>
        </p:nvCxnSpPr>
        <p:spPr>
          <a:xfrm>
            <a:off x="7503203" y="2858850"/>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0">
            <a:extLst>
              <a:ext uri="{FF2B5EF4-FFF2-40B4-BE49-F238E27FC236}">
                <a16:creationId xmlns:a16="http://schemas.microsoft.com/office/drawing/2014/main" id="{128DE4E4-8F78-6F58-88EB-7751076FE2AC}"/>
              </a:ext>
            </a:extLst>
          </p:cNvPr>
          <p:cNvCxnSpPr>
            <a:cxnSpLocks/>
          </p:cNvCxnSpPr>
          <p:nvPr/>
        </p:nvCxnSpPr>
        <p:spPr>
          <a:xfrm>
            <a:off x="10484802"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0">
            <a:extLst>
              <a:ext uri="{FF2B5EF4-FFF2-40B4-BE49-F238E27FC236}">
                <a16:creationId xmlns:a16="http://schemas.microsoft.com/office/drawing/2014/main" id="{E2A2F818-A56C-E388-BE13-68340F102EB3}"/>
              </a:ext>
            </a:extLst>
          </p:cNvPr>
          <p:cNvCxnSpPr>
            <a:cxnSpLocks/>
          </p:cNvCxnSpPr>
          <p:nvPr/>
        </p:nvCxnSpPr>
        <p:spPr>
          <a:xfrm flipH="1">
            <a:off x="5909095" y="2294626"/>
            <a:ext cx="8626" cy="560718"/>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Прямоугольник 26"/>
          <p:cNvSpPr/>
          <p:nvPr/>
        </p:nvSpPr>
        <p:spPr>
          <a:xfrm>
            <a:off x="276045" y="3657600"/>
            <a:ext cx="2061713" cy="1015663"/>
          </a:xfrm>
          <a:prstGeom prst="rect">
            <a:avLst/>
          </a:prstGeom>
        </p:spPr>
        <p:txBody>
          <a:bodyPr wrap="square">
            <a:spAutoFit/>
          </a:bodyPr>
          <a:lstStyle/>
          <a:p>
            <a:pPr algn="ctr">
              <a:defRPr/>
            </a:pPr>
            <a:r>
              <a:rPr lang="ro-RO" sz="2000" b="1" dirty="0">
                <a:solidFill>
                  <a:schemeClr val="accent1">
                    <a:lumMod val="50000"/>
                  </a:schemeClr>
                </a:solidFill>
                <a:latin typeface="Arial Black" panose="020B0A04020102020204" pitchFamily="34" charset="0"/>
                <a:cs typeface="Arial" charset="0"/>
              </a:rPr>
              <a:t>Cheltuieli </a:t>
            </a:r>
          </a:p>
          <a:p>
            <a:pPr algn="ctr">
              <a:defRPr/>
            </a:pPr>
            <a:r>
              <a:rPr lang="ro-RO" sz="2000" b="1" dirty="0">
                <a:solidFill>
                  <a:schemeClr val="accent1">
                    <a:lumMod val="50000"/>
                  </a:schemeClr>
                </a:solidFill>
                <a:latin typeface="Arial Black" panose="020B0A04020102020204" pitchFamily="34" charset="0"/>
                <a:cs typeface="Arial" charset="0"/>
              </a:rPr>
              <a:t>de</a:t>
            </a:r>
          </a:p>
          <a:p>
            <a:pPr algn="ctr">
              <a:defRPr/>
            </a:pPr>
            <a:r>
              <a:rPr lang="ro-RO" sz="2000" b="1" dirty="0">
                <a:solidFill>
                  <a:schemeClr val="accent1">
                    <a:lumMod val="50000"/>
                  </a:schemeClr>
                </a:solidFill>
                <a:latin typeface="Arial Black" panose="020B0A04020102020204" pitchFamily="34" charset="0"/>
                <a:cs typeface="Arial" charset="0"/>
              </a:rPr>
              <a:t>personal</a:t>
            </a:r>
            <a:endParaRPr lang="en-US" sz="2000" b="1" dirty="0">
              <a:solidFill>
                <a:schemeClr val="accent1">
                  <a:lumMod val="50000"/>
                </a:schemeClr>
              </a:solidFill>
              <a:latin typeface="Arial Black" panose="020B0A04020102020204" pitchFamily="34" charset="0"/>
            </a:endParaRPr>
          </a:p>
        </p:txBody>
      </p:sp>
      <p:sp>
        <p:nvSpPr>
          <p:cNvPr id="28" name="Прямоугольник 27"/>
          <p:cNvSpPr/>
          <p:nvPr/>
        </p:nvSpPr>
        <p:spPr>
          <a:xfrm>
            <a:off x="319178" y="4822167"/>
            <a:ext cx="1871932" cy="646331"/>
          </a:xfrm>
          <a:prstGeom prst="rect">
            <a:avLst/>
          </a:prstGeom>
        </p:spPr>
        <p:txBody>
          <a:bodyPr wrap="square">
            <a:spAutoFit/>
          </a:bodyPr>
          <a:lstStyle/>
          <a:p>
            <a:pPr algn="ctr"/>
            <a:r>
              <a:rPr lang="ro-RO" dirty="0">
                <a:solidFill>
                  <a:schemeClr val="accent1">
                    <a:lumMod val="50000"/>
                  </a:schemeClr>
                </a:solidFill>
                <a:latin typeface="Arial Black" panose="020B0A04020102020204" pitchFamily="34" charset="0"/>
              </a:rPr>
              <a:t>657</a:t>
            </a:r>
            <a:r>
              <a:rPr lang="en-US" dirty="0">
                <a:solidFill>
                  <a:schemeClr val="accent1">
                    <a:lumMod val="50000"/>
                  </a:schemeClr>
                </a:solidFill>
                <a:latin typeface="Arial Black" panose="020B0A04020102020204" pitchFamily="34" charset="0"/>
              </a:rPr>
              <a:t> </a:t>
            </a:r>
            <a:r>
              <a:rPr lang="ro-RO" dirty="0">
                <a:solidFill>
                  <a:schemeClr val="accent1">
                    <a:lumMod val="50000"/>
                  </a:schemeClr>
                </a:solidFill>
                <a:latin typeface="Arial Black" panose="020B0A04020102020204" pitchFamily="34" charset="0"/>
              </a:rPr>
              <a:t>200</a:t>
            </a:r>
          </a:p>
          <a:p>
            <a:pPr algn="ctr"/>
            <a:r>
              <a:rPr lang="ro-RO" dirty="0">
                <a:solidFill>
                  <a:schemeClr val="accent1">
                    <a:lumMod val="50000"/>
                  </a:schemeClr>
                </a:solidFill>
                <a:latin typeface="Arial Black" panose="020B0A04020102020204" pitchFamily="34" charset="0"/>
              </a:rPr>
              <a:t>lei</a:t>
            </a:r>
            <a:endParaRPr lang="ru-RU" dirty="0"/>
          </a:p>
        </p:txBody>
      </p:sp>
      <p:sp>
        <p:nvSpPr>
          <p:cNvPr id="29" name="Прямоугольник 28"/>
          <p:cNvSpPr/>
          <p:nvPr/>
        </p:nvSpPr>
        <p:spPr>
          <a:xfrm>
            <a:off x="3338422" y="3674853"/>
            <a:ext cx="1932317" cy="400110"/>
          </a:xfrm>
          <a:prstGeom prst="rect">
            <a:avLst/>
          </a:prstGeom>
        </p:spPr>
        <p:txBody>
          <a:bodyPr wrap="square">
            <a:spAutoFit/>
          </a:bodyPr>
          <a:lstStyle/>
          <a:p>
            <a:r>
              <a:rPr lang="ro-RO" sz="2000" b="1" dirty="0">
                <a:solidFill>
                  <a:schemeClr val="accent1">
                    <a:lumMod val="50000"/>
                  </a:schemeClr>
                </a:solidFill>
                <a:latin typeface="Arial Black" panose="020B0A04020102020204" pitchFamily="34" charset="0"/>
              </a:rPr>
              <a:t>Alimentație</a:t>
            </a:r>
            <a:endParaRPr lang="en-US" sz="2000" b="1" dirty="0">
              <a:solidFill>
                <a:schemeClr val="accent1">
                  <a:lumMod val="50000"/>
                </a:schemeClr>
              </a:solidFill>
              <a:latin typeface="Arial Black" panose="020B0A04020102020204" pitchFamily="34" charset="0"/>
            </a:endParaRPr>
          </a:p>
        </p:txBody>
      </p:sp>
      <p:sp>
        <p:nvSpPr>
          <p:cNvPr id="30" name="Прямоугольник 29"/>
          <p:cNvSpPr/>
          <p:nvPr/>
        </p:nvSpPr>
        <p:spPr>
          <a:xfrm>
            <a:off x="2950234" y="4865298"/>
            <a:ext cx="2337758" cy="646331"/>
          </a:xfrm>
          <a:prstGeom prst="rect">
            <a:avLst/>
          </a:prstGeom>
        </p:spPr>
        <p:txBody>
          <a:bodyPr wrap="square">
            <a:spAutoFit/>
          </a:bodyPr>
          <a:lstStyle/>
          <a:p>
            <a:pPr algn="ctr"/>
            <a:r>
              <a:rPr lang="ro-RO" dirty="0">
                <a:solidFill>
                  <a:schemeClr val="accent1">
                    <a:lumMod val="50000"/>
                  </a:schemeClr>
                </a:solidFill>
                <a:latin typeface="Arial Black" panose="020B0A04020102020204" pitchFamily="34" charset="0"/>
              </a:rPr>
              <a:t>545</a:t>
            </a:r>
            <a:r>
              <a:rPr lang="en-US" dirty="0">
                <a:solidFill>
                  <a:schemeClr val="accent1">
                    <a:lumMod val="50000"/>
                  </a:schemeClr>
                </a:solidFill>
                <a:latin typeface="Arial Black" panose="020B0A04020102020204" pitchFamily="34" charset="0"/>
              </a:rPr>
              <a:t> </a:t>
            </a:r>
            <a:r>
              <a:rPr lang="ro-RO" dirty="0">
                <a:solidFill>
                  <a:schemeClr val="accent1">
                    <a:lumMod val="50000"/>
                  </a:schemeClr>
                </a:solidFill>
                <a:latin typeface="Arial Black" panose="020B0A04020102020204" pitchFamily="34" charset="0"/>
              </a:rPr>
              <a:t>000</a:t>
            </a:r>
          </a:p>
          <a:p>
            <a:pPr algn="ctr"/>
            <a:r>
              <a:rPr lang="ro-RO" dirty="0">
                <a:solidFill>
                  <a:schemeClr val="accent1">
                    <a:lumMod val="50000"/>
                  </a:schemeClr>
                </a:solidFill>
                <a:latin typeface="Arial Black" panose="020B0A04020102020204" pitchFamily="34" charset="0"/>
              </a:rPr>
              <a:t>lei</a:t>
            </a:r>
            <a:endParaRPr lang="en-US" dirty="0">
              <a:solidFill>
                <a:schemeClr val="accent1">
                  <a:lumMod val="50000"/>
                </a:schemeClr>
              </a:solidFill>
              <a:latin typeface="Arial Black" panose="020B0A04020102020204" pitchFamily="34" charset="0"/>
            </a:endParaRPr>
          </a:p>
        </p:txBody>
      </p:sp>
      <p:sp>
        <p:nvSpPr>
          <p:cNvPr id="31" name="Прямоугольник 30"/>
          <p:cNvSpPr/>
          <p:nvPr/>
        </p:nvSpPr>
        <p:spPr>
          <a:xfrm>
            <a:off x="6547449" y="3674853"/>
            <a:ext cx="1889185" cy="646331"/>
          </a:xfrm>
          <a:prstGeom prst="rect">
            <a:avLst/>
          </a:prstGeom>
        </p:spPr>
        <p:txBody>
          <a:bodyPr wrap="square">
            <a:spAutoFit/>
          </a:bodyPr>
          <a:lstStyle/>
          <a:p>
            <a:pPr algn="ctr"/>
            <a:r>
              <a:rPr lang="ro-RO" b="1" dirty="0">
                <a:solidFill>
                  <a:schemeClr val="accent1">
                    <a:lumMod val="50000"/>
                  </a:schemeClr>
                </a:solidFill>
                <a:latin typeface="Arial Black" panose="020B0A04020102020204" pitchFamily="34" charset="0"/>
              </a:rPr>
              <a:t>Servicii </a:t>
            </a:r>
          </a:p>
          <a:p>
            <a:pPr algn="ctr"/>
            <a:r>
              <a:rPr lang="ro-RO" b="1" dirty="0">
                <a:solidFill>
                  <a:schemeClr val="accent1">
                    <a:lumMod val="50000"/>
                  </a:schemeClr>
                </a:solidFill>
                <a:latin typeface="Arial Black" panose="020B0A04020102020204" pitchFamily="34" charset="0"/>
              </a:rPr>
              <a:t>comunale</a:t>
            </a:r>
            <a:endParaRPr lang="en-US" b="1" dirty="0">
              <a:solidFill>
                <a:schemeClr val="accent1">
                  <a:lumMod val="50000"/>
                </a:schemeClr>
              </a:solidFill>
              <a:latin typeface="Arial Black" panose="020B0A04020102020204" pitchFamily="34" charset="0"/>
            </a:endParaRPr>
          </a:p>
        </p:txBody>
      </p:sp>
      <p:sp>
        <p:nvSpPr>
          <p:cNvPr id="32" name="Прямоугольник 31"/>
          <p:cNvSpPr/>
          <p:nvPr/>
        </p:nvSpPr>
        <p:spPr>
          <a:xfrm>
            <a:off x="6599208" y="4822166"/>
            <a:ext cx="1975449" cy="646331"/>
          </a:xfrm>
          <a:prstGeom prst="rect">
            <a:avLst/>
          </a:prstGeom>
        </p:spPr>
        <p:txBody>
          <a:bodyPr wrap="square">
            <a:spAutoFit/>
          </a:bodyPr>
          <a:lstStyle/>
          <a:p>
            <a:pPr algn="ctr"/>
            <a:r>
              <a:rPr lang="ro-RO" dirty="0">
                <a:solidFill>
                  <a:schemeClr val="accent1">
                    <a:lumMod val="50000"/>
                  </a:schemeClr>
                </a:solidFill>
                <a:latin typeface="Arial Black" panose="020B0A04020102020204" pitchFamily="34" charset="0"/>
              </a:rPr>
              <a:t>64</a:t>
            </a:r>
            <a:r>
              <a:rPr lang="en-US" dirty="0">
                <a:solidFill>
                  <a:schemeClr val="accent1">
                    <a:lumMod val="50000"/>
                  </a:schemeClr>
                </a:solidFill>
                <a:latin typeface="Arial Black" panose="020B0A04020102020204" pitchFamily="34" charset="0"/>
              </a:rPr>
              <a:t> </a:t>
            </a:r>
            <a:r>
              <a:rPr lang="ro-RO" dirty="0">
                <a:solidFill>
                  <a:schemeClr val="accent1">
                    <a:lumMod val="50000"/>
                  </a:schemeClr>
                </a:solidFill>
                <a:latin typeface="Arial Black" panose="020B0A04020102020204" pitchFamily="34" charset="0"/>
              </a:rPr>
              <a:t>000</a:t>
            </a:r>
          </a:p>
          <a:p>
            <a:pPr algn="ctr"/>
            <a:r>
              <a:rPr lang="ro-RO" dirty="0">
                <a:solidFill>
                  <a:schemeClr val="accent1">
                    <a:lumMod val="50000"/>
                  </a:schemeClr>
                </a:solidFill>
                <a:latin typeface="Arial Black" panose="020B0A04020102020204" pitchFamily="34" charset="0"/>
              </a:rPr>
              <a:t>lei</a:t>
            </a:r>
            <a:endParaRPr lang="en-US" dirty="0">
              <a:solidFill>
                <a:schemeClr val="accent1">
                  <a:lumMod val="50000"/>
                </a:schemeClr>
              </a:solidFill>
              <a:latin typeface="Arial Black" panose="020B0A04020102020204" pitchFamily="34" charset="0"/>
            </a:endParaRPr>
          </a:p>
        </p:txBody>
      </p:sp>
      <p:sp>
        <p:nvSpPr>
          <p:cNvPr id="33" name="Прямоугольник 32"/>
          <p:cNvSpPr/>
          <p:nvPr/>
        </p:nvSpPr>
        <p:spPr>
          <a:xfrm>
            <a:off x="9618453" y="3674853"/>
            <a:ext cx="1742536" cy="646331"/>
          </a:xfrm>
          <a:prstGeom prst="rect">
            <a:avLst/>
          </a:prstGeom>
        </p:spPr>
        <p:txBody>
          <a:bodyPr wrap="square">
            <a:spAutoFit/>
          </a:bodyPr>
          <a:lstStyle/>
          <a:p>
            <a:pPr algn="ctr"/>
            <a:r>
              <a:rPr lang="en-US" b="1" dirty="0" err="1">
                <a:solidFill>
                  <a:schemeClr val="accent1">
                    <a:lumMod val="50000"/>
                  </a:schemeClr>
                </a:solidFill>
                <a:latin typeface="Arial Black" panose="020B0A04020102020204" pitchFamily="34" charset="0"/>
              </a:rPr>
              <a:t>Alte</a:t>
            </a:r>
            <a:r>
              <a:rPr lang="en-US" b="1" dirty="0">
                <a:solidFill>
                  <a:schemeClr val="accent1">
                    <a:lumMod val="50000"/>
                  </a:schemeClr>
                </a:solidFill>
                <a:latin typeface="Arial Black" panose="020B0A04020102020204" pitchFamily="34" charset="0"/>
              </a:rPr>
              <a:t> </a:t>
            </a:r>
            <a:r>
              <a:rPr lang="en-US" b="1" dirty="0" err="1">
                <a:solidFill>
                  <a:schemeClr val="accent1">
                    <a:lumMod val="50000"/>
                  </a:schemeClr>
                </a:solidFill>
                <a:latin typeface="Arial Black" panose="020B0A04020102020204" pitchFamily="34" charset="0"/>
              </a:rPr>
              <a:t>cheltuie</a:t>
            </a:r>
            <a:r>
              <a:rPr lang="ro-RO" b="1" dirty="0">
                <a:solidFill>
                  <a:schemeClr val="accent1">
                    <a:lumMod val="50000"/>
                  </a:schemeClr>
                </a:solidFill>
                <a:latin typeface="Arial Black" panose="020B0A04020102020204" pitchFamily="34" charset="0"/>
              </a:rPr>
              <a:t>l</a:t>
            </a:r>
            <a:r>
              <a:rPr lang="en-US" b="1" dirty="0" err="1">
                <a:solidFill>
                  <a:schemeClr val="accent1">
                    <a:lumMod val="50000"/>
                  </a:schemeClr>
                </a:solidFill>
                <a:latin typeface="Arial Black" panose="020B0A04020102020204" pitchFamily="34" charset="0"/>
              </a:rPr>
              <a:t>i</a:t>
            </a:r>
            <a:endParaRPr lang="en-US" b="1" dirty="0">
              <a:solidFill>
                <a:schemeClr val="accent1">
                  <a:lumMod val="50000"/>
                </a:schemeClr>
              </a:solidFill>
              <a:latin typeface="Arial Black" panose="020B0A04020102020204" pitchFamily="34" charset="0"/>
            </a:endParaRPr>
          </a:p>
        </p:txBody>
      </p:sp>
      <p:sp>
        <p:nvSpPr>
          <p:cNvPr id="34" name="Прямоугольник 33"/>
          <p:cNvSpPr/>
          <p:nvPr/>
        </p:nvSpPr>
        <p:spPr>
          <a:xfrm>
            <a:off x="9213011" y="4813540"/>
            <a:ext cx="2475781" cy="646331"/>
          </a:xfrm>
          <a:prstGeom prst="rect">
            <a:avLst/>
          </a:prstGeom>
        </p:spPr>
        <p:txBody>
          <a:bodyPr wrap="square">
            <a:spAutoFit/>
          </a:bodyPr>
          <a:lstStyle/>
          <a:p>
            <a:pPr algn="ctr"/>
            <a:r>
              <a:rPr lang="en-US" dirty="0">
                <a:solidFill>
                  <a:schemeClr val="accent1">
                    <a:lumMod val="50000"/>
                  </a:schemeClr>
                </a:solidFill>
                <a:latin typeface="Arial Black"/>
              </a:rPr>
              <a:t>70 </a:t>
            </a:r>
            <a:r>
              <a:rPr lang="ro-RO" dirty="0">
                <a:solidFill>
                  <a:schemeClr val="accent1">
                    <a:lumMod val="50000"/>
                  </a:schemeClr>
                </a:solidFill>
                <a:latin typeface="Arial Black"/>
              </a:rPr>
              <a:t>800</a:t>
            </a:r>
            <a:endParaRPr lang="ro-RO" dirty="0">
              <a:solidFill>
                <a:schemeClr val="accent1">
                  <a:lumMod val="50000"/>
                </a:schemeClr>
              </a:solidFill>
              <a:latin typeface="Arial Black" panose="020B0A04020102020204" pitchFamily="34" charset="0"/>
            </a:endParaRPr>
          </a:p>
          <a:p>
            <a:pPr algn="ctr"/>
            <a:r>
              <a:rPr lang="en-US" dirty="0">
                <a:solidFill>
                  <a:schemeClr val="accent1">
                    <a:lumMod val="50000"/>
                  </a:schemeClr>
                </a:solidFill>
                <a:latin typeface="Arial Black"/>
              </a:rPr>
              <a:t>l</a:t>
            </a:r>
            <a:r>
              <a:rPr lang="ro-RO" dirty="0">
                <a:solidFill>
                  <a:schemeClr val="accent1">
                    <a:lumMod val="50000"/>
                  </a:schemeClr>
                </a:solidFill>
                <a:latin typeface="Arial Black"/>
              </a:rPr>
              <a:t>ei</a:t>
            </a:r>
            <a:endParaRPr lang="en-US" dirty="0">
              <a:solidFill>
                <a:schemeClr val="accent1">
                  <a:lumMod val="50000"/>
                </a:schemeClr>
              </a:solidFill>
              <a:latin typeface="Arial Black"/>
            </a:endParaRPr>
          </a:p>
        </p:txBody>
      </p:sp>
    </p:spTree>
    <p:extLst>
      <p:ext uri="{BB962C8B-B14F-4D97-AF65-F5344CB8AC3E}">
        <p14:creationId xmlns:p14="http://schemas.microsoft.com/office/powerpoint/2010/main" val="2519961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0631A27-E357-21C7-2920-D040A636E80C}"/>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25" name="Title 1">
            <a:extLst>
              <a:ext uri="{FF2B5EF4-FFF2-40B4-BE49-F238E27FC236}">
                <a16:creationId xmlns:a16="http://schemas.microsoft.com/office/drawing/2014/main" id="{14919688-66E8-9BEA-6D7E-3ABD5791566D}"/>
              </a:ext>
            </a:extLst>
          </p:cNvPr>
          <p:cNvSpPr>
            <a:spLocks noGrp="1"/>
          </p:cNvSpPr>
          <p:nvPr>
            <p:ph type="title"/>
          </p:nvPr>
        </p:nvSpPr>
        <p:spPr>
          <a:xfrm>
            <a:off x="153988" y="231775"/>
            <a:ext cx="11884025" cy="736600"/>
          </a:xfrm>
        </p:spPr>
        <p:txBody>
          <a:bodyPr anchor="t"/>
          <a:lstStyle/>
          <a:p>
            <a:pPr algn="ctr" eaLnBrk="1" hangingPunct="1"/>
            <a:r>
              <a:rPr lang="ro-RO" altLang="ro-RO">
                <a:solidFill>
                  <a:schemeClr val="bg1"/>
                </a:solidFill>
                <a:latin typeface="Arial Black" panose="020B0A04020102020204" pitchFamily="34" charset="0"/>
              </a:rPr>
              <a:t>Cum cheltuim banii?</a:t>
            </a:r>
            <a:endParaRPr lang="en-US" altLang="ro-RO">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id="{BC46A70D-6C0F-263A-288F-27F35D8240DA}"/>
              </a:ext>
            </a:extLst>
          </p:cNvPr>
          <p:cNvSpPr txBox="1"/>
          <p:nvPr/>
        </p:nvSpPr>
        <p:spPr>
          <a:xfrm>
            <a:off x="209550" y="1743075"/>
            <a:ext cx="11772900" cy="708025"/>
          </a:xfrm>
          <a:prstGeom prst="rect">
            <a:avLst/>
          </a:prstGeom>
          <a:noFill/>
        </p:spPr>
        <p:txBody>
          <a:bodyPr>
            <a:spAutoFit/>
          </a:bodyPr>
          <a:lstStyle/>
          <a:p>
            <a:pPr algn="ctr" eaLnBrk="1" fontAlgn="auto" hangingPunct="1">
              <a:spcBef>
                <a:spcPts val="0"/>
              </a:spcBef>
              <a:spcAft>
                <a:spcPts val="0"/>
              </a:spcAft>
              <a:defRPr/>
            </a:pPr>
            <a:r>
              <a:rPr lang="ro-RO" sz="4000" dirty="0">
                <a:solidFill>
                  <a:schemeClr val="accent1">
                    <a:lumMod val="50000"/>
                  </a:schemeClr>
                </a:solidFill>
                <a:latin typeface="Arial Black" panose="020B0A04020102020204" pitchFamily="34" charset="0"/>
                <a:cs typeface="+mn-cs"/>
              </a:rPr>
              <a:t> </a:t>
            </a:r>
            <a:r>
              <a:rPr lang="en-US" sz="4000" dirty="0">
                <a:solidFill>
                  <a:schemeClr val="accent1">
                    <a:lumMod val="50000"/>
                  </a:schemeClr>
                </a:solidFill>
                <a:latin typeface="Arial Black" panose="020B0A04020102020204" pitchFamily="34" charset="0"/>
              </a:rPr>
              <a:t>446 600</a:t>
            </a:r>
            <a:r>
              <a:rPr lang="ro-RO" sz="4000" dirty="0">
                <a:solidFill>
                  <a:schemeClr val="accent1">
                    <a:lumMod val="50000"/>
                  </a:schemeClr>
                </a:solidFill>
                <a:latin typeface="Arial Black" panose="020B0A04020102020204" pitchFamily="34" charset="0"/>
                <a:cs typeface="+mn-cs"/>
              </a:rPr>
              <a:t> lei</a:t>
            </a:r>
            <a:endParaRPr lang="en-US" sz="4000" dirty="0">
              <a:solidFill>
                <a:schemeClr val="accent1">
                  <a:lumMod val="50000"/>
                </a:schemeClr>
              </a:solidFill>
              <a:latin typeface="Arial Black" panose="020B0A04020102020204" pitchFamily="34" charset="0"/>
              <a:cs typeface="+mn-cs"/>
            </a:endParaRPr>
          </a:p>
        </p:txBody>
      </p:sp>
      <p:sp>
        <p:nvSpPr>
          <p:cNvPr id="30727" name="TextBox 19">
            <a:extLst>
              <a:ext uri="{FF2B5EF4-FFF2-40B4-BE49-F238E27FC236}">
                <a16:creationId xmlns:a16="http://schemas.microsoft.com/office/drawing/2014/main" id="{8988FD26-CDEF-BD85-15A6-304ACD9DB483}"/>
              </a:ext>
            </a:extLst>
          </p:cNvPr>
          <p:cNvSpPr txBox="1">
            <a:spLocks noChangeArrowheads="1"/>
          </p:cNvSpPr>
          <p:nvPr/>
        </p:nvSpPr>
        <p:spPr bwMode="auto">
          <a:xfrm>
            <a:off x="209550" y="1128713"/>
            <a:ext cx="118284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ro-RO" b="1" dirty="0" err="1">
                <a:solidFill>
                  <a:schemeClr val="accent2"/>
                </a:solidFill>
              </a:rPr>
              <a:t>Rambursarea</a:t>
            </a:r>
            <a:r>
              <a:rPr lang="en-US" altLang="ro-RO" b="1" dirty="0">
                <a:solidFill>
                  <a:schemeClr val="accent2"/>
                </a:solidFill>
              </a:rPr>
              <a:t> </a:t>
            </a:r>
            <a:r>
              <a:rPr lang="en-US" altLang="ro-RO" b="1" dirty="0" err="1">
                <a:solidFill>
                  <a:schemeClr val="accent2"/>
                </a:solidFill>
              </a:rPr>
              <a:t>imprumutului</a:t>
            </a:r>
            <a:r>
              <a:rPr lang="en-US" altLang="ro-RO" b="1" dirty="0">
                <a:solidFill>
                  <a:schemeClr val="accent2"/>
                </a:solidFill>
              </a:rPr>
              <a:t> credit</a:t>
            </a:r>
            <a:endParaRPr lang="ro-RO" altLang="ro-RO" b="1" dirty="0">
              <a:solidFill>
                <a:schemeClr val="accent2"/>
              </a:solidFill>
            </a:endParaRPr>
          </a:p>
        </p:txBody>
      </p:sp>
      <p:pic>
        <p:nvPicPr>
          <p:cNvPr id="2" name="Picture 1">
            <a:extLst>
              <a:ext uri="{FF2B5EF4-FFF2-40B4-BE49-F238E27FC236}">
                <a16:creationId xmlns:a16="http://schemas.microsoft.com/office/drawing/2014/main" id="{649A4EB0-E75F-F947-A136-2A11E078DE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B263A946-A638-7847-8A17-80378F8DBD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
        <p:nvSpPr>
          <p:cNvPr id="8" name="Прямоугольник 7"/>
          <p:cNvSpPr/>
          <p:nvPr/>
        </p:nvSpPr>
        <p:spPr>
          <a:xfrm>
            <a:off x="3717984" y="3244333"/>
            <a:ext cx="3881887" cy="523220"/>
          </a:xfrm>
          <a:prstGeom prst="rect">
            <a:avLst/>
          </a:prstGeom>
        </p:spPr>
        <p:txBody>
          <a:bodyPr wrap="square">
            <a:spAutoFit/>
          </a:bodyPr>
          <a:lstStyle/>
          <a:p>
            <a:pPr algn="ctr">
              <a:lnSpc>
                <a:spcPct val="100000"/>
              </a:lnSpc>
              <a:spcBef>
                <a:spcPct val="0"/>
              </a:spcBef>
              <a:buNone/>
            </a:pPr>
            <a:r>
              <a:rPr lang="en-US" altLang="ro-RO" sz="2800" b="1" dirty="0" err="1">
                <a:solidFill>
                  <a:schemeClr val="accent2"/>
                </a:solidFill>
              </a:rPr>
              <a:t>Datoria</a:t>
            </a:r>
            <a:r>
              <a:rPr lang="en-US" altLang="ro-RO" sz="2800" b="1" dirty="0">
                <a:solidFill>
                  <a:schemeClr val="accent2"/>
                </a:solidFill>
              </a:rPr>
              <a:t> intern</a:t>
            </a:r>
            <a:r>
              <a:rPr lang="ro-RO" altLang="ro-RO" sz="2800" b="1" dirty="0">
                <a:solidFill>
                  <a:schemeClr val="accent2"/>
                </a:solidFill>
              </a:rPr>
              <a:t>ă</a:t>
            </a:r>
          </a:p>
        </p:txBody>
      </p:sp>
      <p:sp>
        <p:nvSpPr>
          <p:cNvPr id="9" name="Прямоугольник 8"/>
          <p:cNvSpPr/>
          <p:nvPr/>
        </p:nvSpPr>
        <p:spPr>
          <a:xfrm>
            <a:off x="4641011" y="3982996"/>
            <a:ext cx="2239819" cy="523220"/>
          </a:xfrm>
          <a:prstGeom prst="rect">
            <a:avLst/>
          </a:prstGeom>
        </p:spPr>
        <p:txBody>
          <a:bodyPr wrap="square">
            <a:spAutoFit/>
          </a:bodyPr>
          <a:lstStyle/>
          <a:p>
            <a:pPr algn="ctr">
              <a:defRPr/>
            </a:pPr>
            <a:r>
              <a:rPr lang="en-US" sz="2800" dirty="0">
                <a:solidFill>
                  <a:schemeClr val="accent1">
                    <a:lumMod val="50000"/>
                  </a:schemeClr>
                </a:solidFill>
                <a:latin typeface="Arial Black" panose="020B0A04020102020204" pitchFamily="34" charset="0"/>
              </a:rPr>
              <a:t>6 </a:t>
            </a:r>
            <a:r>
              <a:rPr lang="ro-RO" sz="2800" dirty="0">
                <a:solidFill>
                  <a:schemeClr val="accent1">
                    <a:lumMod val="50000"/>
                  </a:schemeClr>
                </a:solidFill>
                <a:latin typeface="Arial Black" panose="020B0A04020102020204" pitchFamily="34" charset="0"/>
              </a:rPr>
              <a:t>7</a:t>
            </a:r>
            <a:r>
              <a:rPr lang="en-US" sz="2800" dirty="0">
                <a:solidFill>
                  <a:schemeClr val="accent1">
                    <a:lumMod val="50000"/>
                  </a:schemeClr>
                </a:solidFill>
                <a:latin typeface="Arial Black" panose="020B0A04020102020204" pitchFamily="34" charset="0"/>
              </a:rPr>
              <a:t>00</a:t>
            </a:r>
            <a:r>
              <a:rPr lang="ro-RO" sz="2800" dirty="0">
                <a:solidFill>
                  <a:schemeClr val="accent1">
                    <a:lumMod val="50000"/>
                  </a:schemeClr>
                </a:solidFill>
                <a:latin typeface="Arial Black" panose="020B0A04020102020204" pitchFamily="34" charset="0"/>
              </a:rPr>
              <a:t> lei</a:t>
            </a:r>
            <a:endParaRPr lang="en-US" sz="2800" dirty="0">
              <a:solidFill>
                <a:schemeClr val="accent1">
                  <a:lumMod val="50000"/>
                </a:schemeClr>
              </a:solidFill>
              <a:latin typeface="Arial Black" panose="020B0A040201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469E1D6-ACE3-9FD3-6A96-617ABBB4F47B}"/>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749" name="Title 1">
            <a:extLst>
              <a:ext uri="{FF2B5EF4-FFF2-40B4-BE49-F238E27FC236}">
                <a16:creationId xmlns:a16="http://schemas.microsoft.com/office/drawing/2014/main" id="{171C6623-9E40-8567-2053-F90B9BE620C1}"/>
              </a:ext>
            </a:extLst>
          </p:cNvPr>
          <p:cNvSpPr>
            <a:spLocks noGrp="1"/>
          </p:cNvSpPr>
          <p:nvPr>
            <p:ph type="title"/>
          </p:nvPr>
        </p:nvSpPr>
        <p:spPr>
          <a:xfrm>
            <a:off x="153988" y="231775"/>
            <a:ext cx="11884025" cy="736600"/>
          </a:xfrm>
        </p:spPr>
        <p:txBody>
          <a:bodyPr anchor="t"/>
          <a:lstStyle/>
          <a:p>
            <a:pPr algn="ctr" eaLnBrk="1" hangingPunct="1"/>
            <a:r>
              <a:rPr lang="ro-RO" altLang="ro-RO">
                <a:solidFill>
                  <a:schemeClr val="bg1"/>
                </a:solidFill>
                <a:latin typeface="Arial Black" panose="020B0A04020102020204" pitchFamily="34" charset="0"/>
              </a:rPr>
              <a:t>Cum cheltuim banii?</a:t>
            </a:r>
            <a:endParaRPr lang="en-US" altLang="ro-RO">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id="{B5A46E6C-2D54-8987-7EED-685D02FF1F74}"/>
              </a:ext>
            </a:extLst>
          </p:cNvPr>
          <p:cNvSpPr txBox="1"/>
          <p:nvPr/>
        </p:nvSpPr>
        <p:spPr>
          <a:xfrm>
            <a:off x="209550" y="1938447"/>
            <a:ext cx="11772900" cy="708025"/>
          </a:xfrm>
          <a:prstGeom prst="rect">
            <a:avLst/>
          </a:prstGeom>
          <a:noFill/>
        </p:spPr>
        <p:txBody>
          <a:bodyPr>
            <a:spAutoFit/>
          </a:bodyPr>
          <a:lstStyle/>
          <a:p>
            <a:pPr algn="ctr" eaLnBrk="1" fontAlgn="auto" hangingPunct="1">
              <a:spcBef>
                <a:spcPts val="0"/>
              </a:spcBef>
              <a:spcAft>
                <a:spcPts val="0"/>
              </a:spcAft>
              <a:defRPr/>
            </a:pPr>
            <a:r>
              <a:rPr lang="en-US" sz="4000" dirty="0">
                <a:solidFill>
                  <a:schemeClr val="accent1">
                    <a:lumMod val="50000"/>
                  </a:schemeClr>
                </a:solidFill>
                <a:latin typeface="Arial Black" panose="020B0A04020102020204" pitchFamily="34" charset="0"/>
              </a:rPr>
              <a:t>400</a:t>
            </a:r>
            <a:r>
              <a:rPr lang="ro-RO" sz="4000" dirty="0">
                <a:solidFill>
                  <a:schemeClr val="accent1">
                    <a:lumMod val="50000"/>
                  </a:schemeClr>
                </a:solidFill>
                <a:latin typeface="Arial Black" panose="020B0A04020102020204" pitchFamily="34" charset="0"/>
                <a:cs typeface="+mn-cs"/>
              </a:rPr>
              <a:t> </a:t>
            </a:r>
            <a:r>
              <a:rPr lang="en-US" sz="4000" dirty="0">
                <a:solidFill>
                  <a:schemeClr val="accent1">
                    <a:lumMod val="50000"/>
                  </a:schemeClr>
                </a:solidFill>
                <a:latin typeface="Arial Black" panose="020B0A04020102020204" pitchFamily="34" charset="0"/>
              </a:rPr>
              <a:t>00</a:t>
            </a:r>
            <a:r>
              <a:rPr lang="ro-RO" sz="4000" dirty="0">
                <a:solidFill>
                  <a:schemeClr val="accent1">
                    <a:lumMod val="50000"/>
                  </a:schemeClr>
                </a:solidFill>
                <a:latin typeface="Arial Black" panose="020B0A04020102020204" pitchFamily="34" charset="0"/>
                <a:cs typeface="+mn-cs"/>
              </a:rPr>
              <a:t>0 lei</a:t>
            </a:r>
            <a:endParaRPr lang="en-US" sz="4000" dirty="0">
              <a:solidFill>
                <a:schemeClr val="accent1">
                  <a:lumMod val="50000"/>
                </a:schemeClr>
              </a:solidFill>
              <a:latin typeface="Arial Black" panose="020B0A04020102020204" pitchFamily="34" charset="0"/>
              <a:cs typeface="+mn-cs"/>
            </a:endParaRPr>
          </a:p>
        </p:txBody>
      </p:sp>
      <p:sp>
        <p:nvSpPr>
          <p:cNvPr id="31751" name="TextBox 19">
            <a:extLst>
              <a:ext uri="{FF2B5EF4-FFF2-40B4-BE49-F238E27FC236}">
                <a16:creationId xmlns:a16="http://schemas.microsoft.com/office/drawing/2014/main" id="{8C716D82-28B4-34BF-48F0-0A23BFFF99C9}"/>
              </a:ext>
            </a:extLst>
          </p:cNvPr>
          <p:cNvSpPr txBox="1">
            <a:spLocks noChangeArrowheads="1"/>
          </p:cNvSpPr>
          <p:nvPr/>
        </p:nvSpPr>
        <p:spPr bwMode="auto">
          <a:xfrm>
            <a:off x="209550" y="1128713"/>
            <a:ext cx="118284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o-RO" b="1" dirty="0">
                <a:solidFill>
                  <a:schemeClr val="accent2"/>
                </a:solidFill>
              </a:rPr>
              <a:t>Fondul de rezervă</a:t>
            </a:r>
          </a:p>
        </p:txBody>
      </p:sp>
      <p:sp>
        <p:nvSpPr>
          <p:cNvPr id="9" name="Speech Bubble: Rectangle 17">
            <a:extLst>
              <a:ext uri="{FF2B5EF4-FFF2-40B4-BE49-F238E27FC236}">
                <a16:creationId xmlns:a16="http://schemas.microsoft.com/office/drawing/2014/main" id="{7CD28A47-286B-23EF-541C-8499157208FD}"/>
              </a:ext>
            </a:extLst>
          </p:cNvPr>
          <p:cNvSpPr/>
          <p:nvPr/>
        </p:nvSpPr>
        <p:spPr>
          <a:xfrm>
            <a:off x="3540480" y="3102838"/>
            <a:ext cx="4645025" cy="1779588"/>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altLang="ro-RO" sz="3200" b="1" dirty="0">
                <a:solidFill>
                  <a:schemeClr val="bg1"/>
                </a:solidFill>
              </a:rPr>
              <a:t>0,7</a:t>
            </a:r>
            <a:r>
              <a:rPr lang="ro-RO" altLang="ro-RO" sz="3200" b="1" dirty="0">
                <a:solidFill>
                  <a:schemeClr val="bg1"/>
                </a:solidFill>
              </a:rPr>
              <a:t> %  din buget</a:t>
            </a:r>
            <a:endParaRPr lang="en-US" altLang="ro-RO" sz="3200" b="1" dirty="0">
              <a:solidFill>
                <a:schemeClr val="bg1"/>
              </a:solidFill>
            </a:endParaRPr>
          </a:p>
        </p:txBody>
      </p:sp>
      <p:pic>
        <p:nvPicPr>
          <p:cNvPr id="2" name="Picture 1">
            <a:extLst>
              <a:ext uri="{FF2B5EF4-FFF2-40B4-BE49-F238E27FC236}">
                <a16:creationId xmlns:a16="http://schemas.microsoft.com/office/drawing/2014/main" id="{D9D04EAD-F362-1D8F-0492-D5D17DD7BF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A6729879-FC7E-9C67-6A94-7D06595985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ACAB071-F407-4CAD-AC67-69D6C6AFB641}"/>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05AD632C-5E09-E2A9-D73B-E0A18CA6FBE2}"/>
              </a:ext>
            </a:extLst>
          </p:cNvPr>
          <p:cNvSpPr txBox="1">
            <a:spLocks/>
          </p:cNvSpPr>
          <p:nvPr/>
        </p:nvSpPr>
        <p:spPr>
          <a:xfrm>
            <a:off x="1625600" y="2152073"/>
            <a:ext cx="8876145" cy="2694151"/>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o-RO" sz="6000">
                <a:solidFill>
                  <a:schemeClr val="accent2"/>
                </a:solidFill>
                <a:latin typeface="Arial Black" panose="020B0A04020102020204" pitchFamily="34" charset="0"/>
              </a:rPr>
              <a:t>Taxe și impozite  locale </a:t>
            </a:r>
          </a:p>
          <a:p>
            <a:pPr algn="ctr"/>
            <a:r>
              <a:rPr lang="ro-RO" sz="6000">
                <a:solidFill>
                  <a:schemeClr val="accent2"/>
                </a:solidFill>
                <a:latin typeface="Arial Black" panose="020B0A04020102020204" pitchFamily="34" charset="0"/>
              </a:rPr>
              <a:t>20</a:t>
            </a:r>
            <a:r>
              <a:rPr lang="en-US" sz="6000">
                <a:solidFill>
                  <a:schemeClr val="accent2"/>
                </a:solidFill>
                <a:latin typeface="Arial Black" panose="020B0A04020102020204" pitchFamily="34" charset="0"/>
              </a:rPr>
              <a:t>25</a:t>
            </a:r>
          </a:p>
        </p:txBody>
      </p:sp>
      <p:pic>
        <p:nvPicPr>
          <p:cNvPr id="2" name="Picture 1">
            <a:extLst>
              <a:ext uri="{FF2B5EF4-FFF2-40B4-BE49-F238E27FC236}">
                <a16:creationId xmlns:a16="http://schemas.microsoft.com/office/drawing/2014/main" id="{F3C38251-287A-5015-4C3A-104AF5A1BE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5" name="Picture 4">
            <a:extLst>
              <a:ext uri="{FF2B5EF4-FFF2-40B4-BE49-F238E27FC236}">
                <a16:creationId xmlns:a16="http://schemas.microsoft.com/office/drawing/2014/main" id="{D88503F4-4A7F-6DF5-C2A8-C5CD95693D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1113565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7">
            <a:extLst>
              <a:ext uri="{FF2B5EF4-FFF2-40B4-BE49-F238E27FC236}">
                <a16:creationId xmlns:a16="http://schemas.microsoft.com/office/drawing/2014/main" id="{8E39CC11-9B14-9FC8-494B-00BC0861C0F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8">
            <a:extLst>
              <a:ext uri="{FF2B5EF4-FFF2-40B4-BE49-F238E27FC236}">
                <a16:creationId xmlns:a16="http://schemas.microsoft.com/office/drawing/2014/main" id="{5462C80F-62EB-0F1A-81D4-5261F9CFF34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0856F3B1-E924-82F8-ADC5-1C3BE37A7CAF}"/>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25" name="Title 1">
            <a:extLst>
              <a:ext uri="{FF2B5EF4-FFF2-40B4-BE49-F238E27FC236}">
                <a16:creationId xmlns:a16="http://schemas.microsoft.com/office/drawing/2014/main" id="{75A4791E-20EA-E48C-25DA-0FBA2198DB32}"/>
              </a:ext>
            </a:extLst>
          </p:cNvPr>
          <p:cNvSpPr>
            <a:spLocks noGrp="1"/>
          </p:cNvSpPr>
          <p:nvPr>
            <p:ph type="title"/>
          </p:nvPr>
        </p:nvSpPr>
        <p:spPr>
          <a:xfrm>
            <a:off x="153988" y="231775"/>
            <a:ext cx="11884025" cy="736600"/>
          </a:xfrm>
        </p:spPr>
        <p:txBody>
          <a:bodyPr anchor="t"/>
          <a:lstStyle/>
          <a:p>
            <a:pPr algn="ctr" eaLnBrk="1" hangingPunct="1"/>
            <a:r>
              <a:rPr lang="ro-RO" altLang="ro-RO" dirty="0">
                <a:solidFill>
                  <a:schemeClr val="bg1"/>
                </a:solidFill>
                <a:latin typeface="Arial Black" panose="020B0A04020102020204" pitchFamily="34" charset="0"/>
              </a:rPr>
              <a:t>Agenda</a:t>
            </a:r>
            <a:endParaRPr lang="en-US" altLang="ro-RO" dirty="0">
              <a:solidFill>
                <a:schemeClr val="bg1"/>
              </a:solidFill>
              <a:latin typeface="Arial Black" panose="020B0A04020102020204" pitchFamily="34" charset="0"/>
            </a:endParaRPr>
          </a:p>
        </p:txBody>
      </p:sp>
      <p:sp>
        <p:nvSpPr>
          <p:cNvPr id="5126" name="TextBox 9">
            <a:extLst>
              <a:ext uri="{FF2B5EF4-FFF2-40B4-BE49-F238E27FC236}">
                <a16:creationId xmlns:a16="http://schemas.microsoft.com/office/drawing/2014/main" id="{E45837FE-E114-5D48-AB82-870354C2D96A}"/>
              </a:ext>
            </a:extLst>
          </p:cNvPr>
          <p:cNvSpPr txBox="1">
            <a:spLocks noChangeArrowheads="1"/>
          </p:cNvSpPr>
          <p:nvPr/>
        </p:nvSpPr>
        <p:spPr bwMode="auto">
          <a:xfrm>
            <a:off x="489528" y="1633012"/>
            <a:ext cx="1087755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914400" indent="-4572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Calibri Light" panose="020F0302020204030204" pitchFamily="34" charset="0"/>
              <a:buAutoNum type="arabicPeriod"/>
            </a:pPr>
            <a:r>
              <a:rPr lang="ro-RO" altLang="ru-RU" sz="3000" dirty="0">
                <a:solidFill>
                  <a:srgbClr val="203864"/>
                </a:solidFill>
                <a:latin typeface="Calibri"/>
                <a:ea typeface="Calibri"/>
                <a:cs typeface="Times New Roman"/>
              </a:rPr>
              <a:t>Cuvânt de salut și prezentarea regulilor de organizare a audierilor publice.</a:t>
            </a:r>
            <a:endParaRPr lang="en-US" altLang="ru-RU" sz="3000" dirty="0">
              <a:solidFill>
                <a:srgbClr val="203864"/>
              </a:solidFill>
              <a:ea typeface="Calibri" panose="020F0502020204030204" pitchFamily="34" charset="0"/>
              <a:cs typeface="Times New Roman" panose="02020603050405020304" pitchFamily="18" charset="0"/>
            </a:endParaRPr>
          </a:p>
          <a:p>
            <a:pPr eaLnBrk="1" hangingPunct="1">
              <a:lnSpc>
                <a:spcPct val="100000"/>
              </a:lnSpc>
              <a:spcBef>
                <a:spcPct val="0"/>
              </a:spcBef>
              <a:buFont typeface="Calibri Light" panose="020F0302020204030204" pitchFamily="34" charset="0"/>
              <a:buAutoNum type="arabicPeriod"/>
            </a:pPr>
            <a:r>
              <a:rPr lang="ro-RO" altLang="ru-RU" sz="3000" dirty="0">
                <a:solidFill>
                  <a:srgbClr val="203864"/>
                </a:solidFill>
                <a:ea typeface="Calibri" panose="020F0502020204030204" pitchFamily="34" charset="0"/>
                <a:cs typeface="Times New Roman" panose="02020603050405020304" pitchFamily="18" charset="0"/>
              </a:rPr>
              <a:t>Prezentarea bugetului</a:t>
            </a:r>
          </a:p>
          <a:p>
            <a:pPr lvl="1" eaLnBrk="1" hangingPunct="1">
              <a:lnSpc>
                <a:spcPct val="100000"/>
              </a:lnSpc>
              <a:spcBef>
                <a:spcPct val="0"/>
              </a:spcBef>
              <a:buFont typeface="Calibri" panose="020F0502020204030204" pitchFamily="34" charset="0"/>
              <a:buChar char="—"/>
            </a:pPr>
            <a:r>
              <a:rPr lang="ro-RO" altLang="ru-RU" sz="3000" dirty="0">
                <a:solidFill>
                  <a:srgbClr val="203864"/>
                </a:solidFill>
                <a:ea typeface="Calibri" panose="020F0502020204030204" pitchFamily="34" charset="0"/>
                <a:cs typeface="Times New Roman" panose="02020603050405020304" pitchFamily="18" charset="0"/>
              </a:rPr>
              <a:t>Venituri</a:t>
            </a:r>
          </a:p>
          <a:p>
            <a:pPr lvl="1" eaLnBrk="1" hangingPunct="1">
              <a:lnSpc>
                <a:spcPct val="100000"/>
              </a:lnSpc>
              <a:spcBef>
                <a:spcPct val="0"/>
              </a:spcBef>
              <a:buFont typeface="Calibri" panose="020F0502020204030204" pitchFamily="34" charset="0"/>
              <a:buChar char="—"/>
            </a:pPr>
            <a:r>
              <a:rPr lang="ro-RO" altLang="ru-RU" sz="3000" dirty="0">
                <a:solidFill>
                  <a:srgbClr val="203864"/>
                </a:solidFill>
                <a:ea typeface="Calibri" panose="020F0502020204030204" pitchFamily="34" charset="0"/>
                <a:cs typeface="Times New Roman" panose="02020603050405020304" pitchFamily="18" charset="0"/>
              </a:rPr>
              <a:t>Cheltuieli</a:t>
            </a:r>
          </a:p>
          <a:p>
            <a:pPr lvl="1">
              <a:lnSpc>
                <a:spcPct val="100000"/>
              </a:lnSpc>
              <a:spcBef>
                <a:spcPct val="0"/>
              </a:spcBef>
              <a:buFont typeface="Calibri" panose="020F0502020204030204" pitchFamily="34" charset="0"/>
              <a:buChar char="—"/>
            </a:pPr>
            <a:r>
              <a:rPr lang="ro-RO" altLang="ru-RU" sz="3000" dirty="0">
                <a:solidFill>
                  <a:srgbClr val="203864"/>
                </a:solidFill>
                <a:ea typeface="Calibri" panose="020F0502020204030204" pitchFamily="34" charset="0"/>
                <a:cs typeface="Times New Roman" panose="02020603050405020304" pitchFamily="18" charset="0"/>
              </a:rPr>
              <a:t>Taxe și impozite locale</a:t>
            </a:r>
            <a:endParaRPr lang="en-US" altLang="ru-RU" sz="3000" dirty="0">
              <a:solidFill>
                <a:srgbClr val="203864"/>
              </a:solidFill>
              <a:ea typeface="Calibri" panose="020F0502020204030204" pitchFamily="34" charset="0"/>
              <a:cs typeface="Times New Roman" panose="02020603050405020304" pitchFamily="18" charset="0"/>
            </a:endParaRPr>
          </a:p>
          <a:p>
            <a:pPr eaLnBrk="1" hangingPunct="1">
              <a:lnSpc>
                <a:spcPct val="100000"/>
              </a:lnSpc>
              <a:spcBef>
                <a:spcPct val="0"/>
              </a:spcBef>
              <a:buFont typeface="Calibri Light" panose="020F0302020204030204" pitchFamily="34" charset="0"/>
              <a:buAutoNum type="arabicPeriod"/>
            </a:pPr>
            <a:r>
              <a:rPr lang="ro-RO" altLang="ru-RU" sz="3000" dirty="0">
                <a:solidFill>
                  <a:srgbClr val="203864"/>
                </a:solidFill>
                <a:ea typeface="Calibri" panose="020F0502020204030204" pitchFamily="34" charset="0"/>
                <a:cs typeface="Times New Roman" panose="02020603050405020304" pitchFamily="18" charset="0"/>
              </a:rPr>
              <a:t>Sesiunea pentru propunerea ideilor</a:t>
            </a:r>
            <a:endParaRPr lang="en-US" altLang="ru-RU" sz="3000" dirty="0">
              <a:solidFill>
                <a:srgbClr val="203864"/>
              </a:solidFill>
              <a:ea typeface="Calibri" panose="020F0502020204030204" pitchFamily="34" charset="0"/>
              <a:cs typeface="Times New Roman" panose="02020603050405020304" pitchFamily="18" charset="0"/>
            </a:endParaRPr>
          </a:p>
          <a:p>
            <a:pPr eaLnBrk="1" hangingPunct="1">
              <a:lnSpc>
                <a:spcPct val="100000"/>
              </a:lnSpc>
              <a:spcBef>
                <a:spcPct val="0"/>
              </a:spcBef>
              <a:buFont typeface="Calibri Light" panose="020F0302020204030204" pitchFamily="34" charset="0"/>
              <a:buAutoNum type="arabicPeriod"/>
            </a:pPr>
            <a:r>
              <a:rPr lang="ro-RO" altLang="ru-RU" sz="3000" dirty="0">
                <a:solidFill>
                  <a:srgbClr val="203864"/>
                </a:solidFill>
                <a:ea typeface="Calibri" panose="020F0502020204030204" pitchFamily="34" charset="0"/>
                <a:cs typeface="Times New Roman" panose="02020603050405020304" pitchFamily="18" charset="0"/>
              </a:rPr>
              <a:t>Închiderea audierii publice</a:t>
            </a:r>
            <a:endParaRPr lang="en-US" altLang="ru-RU" sz="3000" dirty="0">
              <a:solidFill>
                <a:srgbClr val="203864"/>
              </a:solidFill>
              <a:ea typeface="Calibri" panose="020F0502020204030204" pitchFamily="34"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a16="http://schemas.microsoft.com/office/drawing/2014/main" id="{5C0FE4CB-D799-845F-455F-2A9B0097084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8">
            <a:extLst>
              <a:ext uri="{FF2B5EF4-FFF2-40B4-BE49-F238E27FC236}">
                <a16:creationId xmlns:a16="http://schemas.microsoft.com/office/drawing/2014/main" id="{E29A2B0C-07D2-FC01-A703-A27E01D1C75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a16="http://schemas.microsoft.com/office/drawing/2014/main" id="{5205E776-0D8A-4DDE-E0A2-641ECEC58774}"/>
              </a:ext>
            </a:extLst>
          </p:cNvPr>
          <p:cNvSpPr>
            <a:spLocks noGrp="1"/>
          </p:cNvSpPr>
          <p:nvPr>
            <p:ph type="title"/>
          </p:nvPr>
        </p:nvSpPr>
        <p:spPr>
          <a:xfrm>
            <a:off x="153988" y="231775"/>
            <a:ext cx="11884025" cy="736600"/>
          </a:xfrm>
        </p:spPr>
        <p:txBody>
          <a:bodyPr anchor="t">
            <a:normAutofit/>
          </a:bodyPr>
          <a:lstStyle/>
          <a:p>
            <a:pPr algn="ctr" eaLnBrk="1" hangingPunct="1"/>
            <a:r>
              <a:rPr lang="it-IT" altLang="ro-RO" dirty="0">
                <a:solidFill>
                  <a:schemeClr val="bg1"/>
                </a:solidFill>
                <a:latin typeface="Arial Black" panose="020B0A04020102020204" pitchFamily="34" charset="0"/>
              </a:rPr>
              <a:t>Cotele la impozitul </a:t>
            </a:r>
            <a:r>
              <a:rPr lang="ro-RO" altLang="ro-RO" dirty="0">
                <a:solidFill>
                  <a:schemeClr val="bg1"/>
                </a:solidFill>
                <a:latin typeface="Arial Black" panose="020B0A04020102020204" pitchFamily="34" charset="0"/>
              </a:rPr>
              <a:t>funciar</a:t>
            </a:r>
            <a:endParaRPr lang="en-US" altLang="ro-RO" dirty="0">
              <a:solidFill>
                <a:schemeClr val="bg1"/>
              </a:solidFill>
              <a:latin typeface="Arial Black" panose="020B0A04020102020204" pitchFamily="34" charset="0"/>
            </a:endParaRPr>
          </a:p>
        </p:txBody>
      </p:sp>
      <p:graphicFrame>
        <p:nvGraphicFramePr>
          <p:cNvPr id="4" name="Table 3">
            <a:extLst>
              <a:ext uri="{FF2B5EF4-FFF2-40B4-BE49-F238E27FC236}">
                <a16:creationId xmlns:a16="http://schemas.microsoft.com/office/drawing/2014/main" id="{9EC7A5C1-228E-A1F3-8E85-A085A499D0EB}"/>
              </a:ext>
            </a:extLst>
          </p:cNvPr>
          <p:cNvGraphicFramePr>
            <a:graphicFrameLocks noGrp="1"/>
          </p:cNvGraphicFramePr>
          <p:nvPr>
            <p:extLst>
              <p:ext uri="{D42A27DB-BD31-4B8C-83A1-F6EECF244321}">
                <p14:modId xmlns:p14="http://schemas.microsoft.com/office/powerpoint/2010/main" val="2990729556"/>
              </p:ext>
            </p:extLst>
          </p:nvPr>
        </p:nvGraphicFramePr>
        <p:xfrm>
          <a:off x="235470" y="1117066"/>
          <a:ext cx="11686886" cy="4824476"/>
        </p:xfrm>
        <a:graphic>
          <a:graphicData uri="http://schemas.openxmlformats.org/drawingml/2006/table">
            <a:tbl>
              <a:tblPr firstRow="1" firstCol="1" bandRow="1">
                <a:tableStyleId>{5C22544A-7EE6-4342-B048-85BDC9FD1C3A}</a:tableStyleId>
              </a:tblPr>
              <a:tblGrid>
                <a:gridCol w="8786812">
                  <a:extLst>
                    <a:ext uri="{9D8B030D-6E8A-4147-A177-3AD203B41FA5}">
                      <a16:colId xmlns:a16="http://schemas.microsoft.com/office/drawing/2014/main" val="2942028024"/>
                    </a:ext>
                  </a:extLst>
                </a:gridCol>
                <a:gridCol w="2900074">
                  <a:extLst>
                    <a:ext uri="{9D8B030D-6E8A-4147-A177-3AD203B41FA5}">
                      <a16:colId xmlns:a16="http://schemas.microsoft.com/office/drawing/2014/main" val="162917662"/>
                    </a:ext>
                  </a:extLst>
                </a:gridCol>
              </a:tblGrid>
              <a:tr h="209423">
                <a:tc rowSpan="2">
                  <a:txBody>
                    <a:bodyPr/>
                    <a:lstStyle/>
                    <a:p>
                      <a:pPr algn="just">
                        <a:lnSpc>
                          <a:spcPct val="115000"/>
                        </a:lnSpc>
                      </a:pPr>
                      <a:r>
                        <a:rPr lang="ro-RO" sz="1800" b="1" u="none" dirty="0">
                          <a:solidFill>
                            <a:srgbClr val="FF0000"/>
                          </a:solidFill>
                          <a:effectLst/>
                        </a:rPr>
                        <a:t>1. Terenurile cu destinație agricolă:</a:t>
                      </a:r>
                      <a:endParaRPr lang="en-US" sz="1800" b="1" u="none" dirty="0">
                        <a:solidFill>
                          <a:srgbClr val="FF0000"/>
                        </a:solidFill>
                        <a:effectLst/>
                      </a:endParaRPr>
                    </a:p>
                    <a:p>
                      <a:pPr lvl="1" algn="just">
                        <a:lnSpc>
                          <a:spcPct val="115000"/>
                        </a:lnSpc>
                      </a:pPr>
                      <a:r>
                        <a:rPr lang="ro-RO" sz="1600" dirty="0">
                          <a:solidFill>
                            <a:schemeClr val="accent1">
                              <a:lumMod val="50000"/>
                            </a:schemeClr>
                          </a:solidFill>
                          <a:effectLst/>
                        </a:rPr>
                        <a:t>a) toate terenurile, altele decît cele destinate fînețelor și pășunilor:</a:t>
                      </a:r>
                      <a:endParaRPr lang="en-US" sz="1600" dirty="0">
                        <a:solidFill>
                          <a:schemeClr val="accent1">
                            <a:lumMod val="50000"/>
                          </a:schemeClr>
                        </a:solidFill>
                        <a:effectLst/>
                      </a:endParaRPr>
                    </a:p>
                    <a:p>
                      <a:pPr lvl="1" algn="just">
                        <a:lnSpc>
                          <a:spcPct val="115000"/>
                        </a:lnSpc>
                      </a:pPr>
                      <a:r>
                        <a:rPr lang="ro-RO" sz="1600" b="1" dirty="0">
                          <a:solidFill>
                            <a:schemeClr val="accent1">
                              <a:lumMod val="50000"/>
                            </a:schemeClr>
                          </a:solidFill>
                          <a:effectLst/>
                        </a:rPr>
                        <a:t>     -</a:t>
                      </a:r>
                      <a:r>
                        <a:rPr lang="ro-RO" sz="1600" b="1" baseline="0" dirty="0">
                          <a:solidFill>
                            <a:schemeClr val="accent1">
                              <a:lumMod val="50000"/>
                            </a:schemeClr>
                          </a:solidFill>
                          <a:effectLst/>
                        </a:rPr>
                        <a:t> </a:t>
                      </a:r>
                      <a:r>
                        <a:rPr lang="ro-RO" sz="1600" b="1" dirty="0">
                          <a:solidFill>
                            <a:schemeClr val="accent1">
                              <a:lumMod val="50000"/>
                            </a:schemeClr>
                          </a:solidFill>
                          <a:effectLst/>
                        </a:rPr>
                        <a:t>care au indici cadastrali</a:t>
                      </a:r>
                      <a:endParaRPr lang="en-US" sz="1600" b="1" dirty="0">
                        <a:solidFill>
                          <a:schemeClr val="accent1">
                            <a:lumMod val="50000"/>
                          </a:schemeClr>
                        </a:solidFill>
                        <a:effectLst/>
                      </a:endParaRPr>
                    </a:p>
                    <a:p>
                      <a:pPr lvl="1" algn="just">
                        <a:lnSpc>
                          <a:spcPct val="115000"/>
                        </a:lnSpc>
                      </a:pPr>
                      <a:r>
                        <a:rPr lang="ro-RO" sz="1600" b="1" dirty="0">
                          <a:solidFill>
                            <a:schemeClr val="accent1">
                              <a:lumMod val="50000"/>
                            </a:schemeClr>
                          </a:solidFill>
                          <a:effectLst/>
                        </a:rPr>
                        <a:t>     - care nu au indici cadastrali</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dirty="0">
                          <a:solidFill>
                            <a:schemeClr val="tx1"/>
                          </a:solidFill>
                          <a:effectLst/>
                        </a:rPr>
                        <a:t>2.5 lei grad/ha</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5654975"/>
                  </a:ext>
                </a:extLst>
              </a:tr>
              <a:tr h="690272">
                <a:tc vMerge="1">
                  <a:txBody>
                    <a:bodyPr/>
                    <a:lstStyle/>
                    <a:p>
                      <a:endParaRPr lang="en-US"/>
                    </a:p>
                  </a:txBody>
                  <a:tcPr/>
                </a:tc>
                <a:tc>
                  <a:txBody>
                    <a:bodyPr/>
                    <a:lstStyle/>
                    <a:p>
                      <a:pPr algn="just">
                        <a:lnSpc>
                          <a:spcPct val="115000"/>
                        </a:lnSpc>
                      </a:pPr>
                      <a:r>
                        <a:rPr lang="ro-RO" sz="1600" b="1" dirty="0">
                          <a:solidFill>
                            <a:schemeClr val="accent1">
                              <a:lumMod val="50000"/>
                            </a:schemeClr>
                          </a:solidFill>
                          <a:effectLst/>
                        </a:rPr>
                        <a:t>250 lei p/u ha</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9703562"/>
                  </a:ext>
                </a:extLst>
              </a:tr>
              <a:tr h="207468">
                <a:tc rowSpan="2">
                  <a:txBody>
                    <a:bodyPr/>
                    <a:lstStyle/>
                    <a:p>
                      <a:pPr algn="just">
                        <a:lnSpc>
                          <a:spcPct val="115000"/>
                        </a:lnSpc>
                      </a:pPr>
                      <a:r>
                        <a:rPr lang="ro-RO" sz="1600" baseline="0" dirty="0">
                          <a:solidFill>
                            <a:schemeClr val="accent2">
                              <a:lumMod val="75000"/>
                            </a:schemeClr>
                          </a:solidFill>
                          <a:effectLst/>
                        </a:rPr>
                        <a:t>           </a:t>
                      </a:r>
                      <a:r>
                        <a:rPr lang="ro-RO" sz="1600" baseline="0" dirty="0">
                          <a:solidFill>
                            <a:schemeClr val="accent1">
                              <a:lumMod val="50000"/>
                            </a:schemeClr>
                          </a:solidFill>
                          <a:effectLst/>
                        </a:rPr>
                        <a:t>b) t</a:t>
                      </a:r>
                      <a:r>
                        <a:rPr lang="ro-RO" sz="1600" dirty="0">
                          <a:solidFill>
                            <a:schemeClr val="accent1">
                              <a:lumMod val="50000"/>
                            </a:schemeClr>
                          </a:solidFill>
                          <a:effectLst/>
                        </a:rPr>
                        <a:t>erenurile destinate fînețelor și pășunilor:</a:t>
                      </a:r>
                      <a:endParaRPr lang="en-US" sz="1600" dirty="0">
                        <a:solidFill>
                          <a:schemeClr val="accent1">
                            <a:lumMod val="50000"/>
                          </a:schemeClr>
                        </a:solidFill>
                        <a:effectLst/>
                      </a:endParaRPr>
                    </a:p>
                    <a:p>
                      <a:pPr lvl="1" algn="just">
                        <a:lnSpc>
                          <a:spcPct val="115000"/>
                        </a:lnSpc>
                      </a:pPr>
                      <a:r>
                        <a:rPr lang="ro-RO" sz="1600" dirty="0">
                          <a:solidFill>
                            <a:schemeClr val="accent1">
                              <a:lumMod val="50000"/>
                            </a:schemeClr>
                          </a:solidFill>
                          <a:effectLst/>
                        </a:rPr>
                        <a:t>     -</a:t>
                      </a:r>
                      <a:r>
                        <a:rPr lang="ro-RO" sz="1600" baseline="0" dirty="0">
                          <a:solidFill>
                            <a:schemeClr val="accent1">
                              <a:lumMod val="50000"/>
                            </a:schemeClr>
                          </a:solidFill>
                          <a:effectLst/>
                        </a:rPr>
                        <a:t> </a:t>
                      </a:r>
                      <a:r>
                        <a:rPr lang="ro-RO" sz="1600" dirty="0">
                          <a:solidFill>
                            <a:schemeClr val="accent1">
                              <a:lumMod val="50000"/>
                            </a:schemeClr>
                          </a:solidFill>
                          <a:effectLst/>
                        </a:rPr>
                        <a:t>care au indici cadastrali</a:t>
                      </a:r>
                      <a:endParaRPr lang="en-US" sz="1600" dirty="0">
                        <a:solidFill>
                          <a:schemeClr val="accent1">
                            <a:lumMod val="50000"/>
                          </a:schemeClr>
                        </a:solidFill>
                        <a:effectLst/>
                      </a:endParaRPr>
                    </a:p>
                    <a:p>
                      <a:pPr lvl="1" algn="just">
                        <a:lnSpc>
                          <a:spcPct val="115000"/>
                        </a:lnSpc>
                      </a:pPr>
                      <a:r>
                        <a:rPr lang="ro-RO" sz="1600" dirty="0">
                          <a:solidFill>
                            <a:schemeClr val="accent1">
                              <a:lumMod val="50000"/>
                            </a:schemeClr>
                          </a:solidFill>
                          <a:effectLst/>
                        </a:rPr>
                        <a:t>     - care nu au indici cadastrali</a:t>
                      </a:r>
                      <a:endParaRPr lang="en-US" sz="16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dirty="0">
                          <a:solidFill>
                            <a:schemeClr val="accent1">
                              <a:lumMod val="50000"/>
                            </a:schemeClr>
                          </a:solidFill>
                          <a:effectLst/>
                        </a:rPr>
                        <a:t>0.75 lei p/u 1 grad ha</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2263699"/>
                  </a:ext>
                </a:extLst>
              </a:tr>
              <a:tr h="443026">
                <a:tc vMerge="1">
                  <a:txBody>
                    <a:bodyPr/>
                    <a:lstStyle/>
                    <a:p>
                      <a:endParaRPr lang="en-US"/>
                    </a:p>
                  </a:txBody>
                  <a:tcPr/>
                </a:tc>
                <a:tc>
                  <a:txBody>
                    <a:bodyPr/>
                    <a:lstStyle/>
                    <a:p>
                      <a:pPr algn="just">
                        <a:lnSpc>
                          <a:spcPct val="115000"/>
                        </a:lnSpc>
                      </a:pPr>
                      <a:r>
                        <a:rPr lang="ro-RO" sz="1600" b="1" dirty="0">
                          <a:solidFill>
                            <a:schemeClr val="accent1">
                              <a:lumMod val="50000"/>
                            </a:schemeClr>
                          </a:solidFill>
                          <a:effectLst/>
                        </a:rPr>
                        <a:t>55 lei p/u 1ha</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9372308"/>
                  </a:ext>
                </a:extLst>
              </a:tr>
              <a:tr h="207468">
                <a:tc>
                  <a:txBody>
                    <a:bodyPr/>
                    <a:lstStyle/>
                    <a:p>
                      <a:pPr algn="just">
                        <a:lnSpc>
                          <a:spcPct val="115000"/>
                        </a:lnSpc>
                      </a:pPr>
                      <a:r>
                        <a:rPr lang="ro-RO" sz="1600" dirty="0">
                          <a:solidFill>
                            <a:schemeClr val="accent1">
                              <a:lumMod val="50000"/>
                            </a:schemeClr>
                          </a:solidFill>
                          <a:effectLst/>
                        </a:rPr>
                        <a:t>           c) terenurile ocupate de obiecte acvatice (iazuri, lacuri etc.)</a:t>
                      </a:r>
                      <a:endParaRPr lang="en-US" sz="16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a:solidFill>
                            <a:schemeClr val="accent1">
                              <a:lumMod val="50000"/>
                            </a:schemeClr>
                          </a:solidFill>
                          <a:effectLst/>
                        </a:rPr>
                        <a:t>115 lei ha de suprafața acvatică</a:t>
                      </a:r>
                      <a:endParaRPr lang="en-US" sz="1600" b="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3894554"/>
                  </a:ext>
                </a:extLst>
              </a:tr>
              <a:tr h="2053407">
                <a:tc>
                  <a:txBody>
                    <a:bodyPr/>
                    <a:lstStyle/>
                    <a:p>
                      <a:pPr algn="just">
                        <a:lnSpc>
                          <a:spcPct val="115000"/>
                        </a:lnSpc>
                      </a:pPr>
                      <a:r>
                        <a:rPr lang="ro-RO" sz="1800" u="none" dirty="0">
                          <a:solidFill>
                            <a:srgbClr val="FF0000"/>
                          </a:solidFill>
                          <a:effectLst/>
                        </a:rPr>
                        <a:t>2. Terenurile din intravilan:</a:t>
                      </a:r>
                      <a:endParaRPr lang="en-US" sz="1800" u="none" dirty="0">
                        <a:solidFill>
                          <a:srgbClr val="FF0000"/>
                        </a:solidFill>
                        <a:effectLst/>
                      </a:endParaRPr>
                    </a:p>
                    <a:p>
                      <a:pPr marL="800100" lvl="1" indent="-342900" algn="just">
                        <a:lnSpc>
                          <a:spcPct val="115000"/>
                        </a:lnSpc>
                        <a:buFont typeface="+mj-lt"/>
                        <a:buAutoNum type="alphaLcParenR"/>
                      </a:pPr>
                      <a:r>
                        <a:rPr lang="ro-RO" sz="1600" dirty="0">
                          <a:solidFill>
                            <a:schemeClr val="accent1">
                              <a:lumMod val="50000"/>
                            </a:schemeClr>
                          </a:solidFill>
                          <a:effectLst/>
                        </a:rPr>
                        <a:t>terenurile pe care sunt amplasate fondul de locuințe, loturi de pe lîngă domiciliu (inclusiv terenurile atribuite de către autoritățile publice locale ca loturi de pe lingă domiciliu și distribuite în extravilan, din cauza insuficienței de terenuri în intravilan (grădini)):</a:t>
                      </a:r>
                    </a:p>
                    <a:p>
                      <a:pPr marL="800100" lvl="1" indent="-342900" algn="just">
                        <a:lnSpc>
                          <a:spcPct val="115000"/>
                        </a:lnSpc>
                        <a:buFont typeface="+mj-lt"/>
                        <a:buNone/>
                      </a:pPr>
                      <a:r>
                        <a:rPr lang="ro-RO" sz="1600" dirty="0">
                          <a:solidFill>
                            <a:schemeClr val="accent1">
                              <a:lumMod val="50000"/>
                            </a:schemeClr>
                          </a:solidFill>
                          <a:effectLst/>
                        </a:rPr>
                        <a:t>        -  în localitățile rurale</a:t>
                      </a:r>
                    </a:p>
                    <a:p>
                      <a:pPr marL="800100" lvl="1" indent="-342900" algn="just">
                        <a:lnSpc>
                          <a:spcPct val="115000"/>
                        </a:lnSpc>
                        <a:buFont typeface="+mj-lt"/>
                        <a:buAutoNum type="alphaLcParenR" startAt="2"/>
                      </a:pPr>
                      <a:r>
                        <a:rPr lang="ro-RO" sz="1600" baseline="0" dirty="0">
                          <a:solidFill>
                            <a:schemeClr val="accent1">
                              <a:lumMod val="50000"/>
                            </a:schemeClr>
                          </a:solidFill>
                          <a:effectLst/>
                        </a:rPr>
                        <a:t>terenurile atribuite de către autoritatea administrației publice locale ca loturi de pe lîngă domiciliu și distribuite în extravilan din cauza insuficienței de terenuri în intravilan, neevaluate de către organele cadastrale teritoriale conform valorii estimate:</a:t>
                      </a:r>
                    </a:p>
                    <a:p>
                      <a:pPr marL="800100" lvl="1" indent="-342900" algn="just">
                        <a:lnSpc>
                          <a:spcPct val="115000"/>
                        </a:lnSpc>
                        <a:buFont typeface="+mj-lt"/>
                        <a:buNone/>
                      </a:pPr>
                      <a:r>
                        <a:rPr lang="ro-RO" sz="1600" baseline="0" dirty="0">
                          <a:solidFill>
                            <a:schemeClr val="accent1">
                              <a:lumMod val="50000"/>
                            </a:schemeClr>
                          </a:solidFill>
                          <a:effectLst/>
                        </a:rPr>
                        <a:t>        - în orașe</a:t>
                      </a: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endParaRPr lang="ro-RO" sz="1600" b="1" dirty="0">
                        <a:solidFill>
                          <a:schemeClr val="accent1">
                            <a:lumMod val="50000"/>
                          </a:schemeClr>
                        </a:solidFill>
                        <a:effectLst/>
                      </a:endParaRPr>
                    </a:p>
                    <a:p>
                      <a:pPr algn="just">
                        <a:lnSpc>
                          <a:spcPct val="115000"/>
                        </a:lnSpc>
                      </a:pPr>
                      <a:endParaRPr lang="ro-RO" sz="1600" b="1" dirty="0">
                        <a:solidFill>
                          <a:schemeClr val="accent1">
                            <a:lumMod val="50000"/>
                          </a:schemeClr>
                        </a:solidFill>
                        <a:effectLst/>
                      </a:endParaRPr>
                    </a:p>
                    <a:p>
                      <a:pPr algn="just">
                        <a:lnSpc>
                          <a:spcPct val="115000"/>
                        </a:lnSpc>
                      </a:pPr>
                      <a:endParaRPr lang="ro-RO" sz="1600" b="1" dirty="0">
                        <a:solidFill>
                          <a:schemeClr val="accent1">
                            <a:lumMod val="50000"/>
                          </a:schemeClr>
                        </a:solidFill>
                        <a:effectLst/>
                      </a:endParaRPr>
                    </a:p>
                    <a:p>
                      <a:pPr algn="just">
                        <a:lnSpc>
                          <a:spcPct val="115000"/>
                        </a:lnSpc>
                      </a:pPr>
                      <a:endParaRPr lang="ro-RO" sz="1600" b="1" dirty="0">
                        <a:solidFill>
                          <a:schemeClr val="accent1">
                            <a:lumMod val="50000"/>
                          </a:schemeClr>
                        </a:solidFill>
                        <a:effectLst/>
                      </a:endParaRPr>
                    </a:p>
                    <a:p>
                      <a:pPr algn="just">
                        <a:lnSpc>
                          <a:spcPct val="115000"/>
                        </a:lnSpc>
                      </a:pPr>
                      <a:r>
                        <a:rPr lang="ro-RO" sz="1600" b="1" dirty="0">
                          <a:solidFill>
                            <a:srgbClr val="FF0000"/>
                          </a:solidFill>
                          <a:effectLst/>
                        </a:rPr>
                        <a:t>3,5 lei p/u 100 m</a:t>
                      </a:r>
                      <a:r>
                        <a:rPr lang="ro-RO" sz="1600" b="1" baseline="30000" dirty="0">
                          <a:solidFill>
                            <a:srgbClr val="FF0000"/>
                          </a:solidFill>
                          <a:effectLst/>
                        </a:rPr>
                        <a:t>2</a:t>
                      </a:r>
                    </a:p>
                    <a:p>
                      <a:pPr algn="just">
                        <a:lnSpc>
                          <a:spcPct val="115000"/>
                        </a:lnSpc>
                      </a:pPr>
                      <a:endParaRPr lang="ro-RO" sz="1600" b="1" baseline="30000" dirty="0">
                        <a:solidFill>
                          <a:schemeClr val="accent1">
                            <a:lumMod val="50000"/>
                          </a:schemeClr>
                        </a:solidFill>
                        <a:effectLst/>
                      </a:endParaRPr>
                    </a:p>
                    <a:p>
                      <a:pPr algn="just">
                        <a:lnSpc>
                          <a:spcPct val="115000"/>
                        </a:lnSpc>
                      </a:pPr>
                      <a:endParaRPr lang="ro-RO" sz="1600" b="1" baseline="300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endParaRPr lang="ro-RO"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endParaRPr lang="ro-RO"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r>
                        <a:rPr lang="ro-RO" sz="1600" b="1" dirty="0">
                          <a:solidFill>
                            <a:schemeClr val="accent1">
                              <a:lumMod val="50000"/>
                            </a:schemeClr>
                          </a:solidFill>
                          <a:effectLst/>
                          <a:latin typeface="+mn-lt"/>
                          <a:ea typeface="Times New Roman" panose="02020603050405020304" pitchFamily="18" charset="0"/>
                          <a:cs typeface="Times New Roman" panose="02020603050405020304" pitchFamily="18" charset="0"/>
                        </a:rPr>
                        <a:t>2</a:t>
                      </a:r>
                      <a:r>
                        <a:rPr lang="ro-RO"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b="1" dirty="0">
                          <a:solidFill>
                            <a:schemeClr val="accent1">
                              <a:lumMod val="50000"/>
                            </a:schemeClr>
                          </a:solidFill>
                          <a:effectLst/>
                        </a:rPr>
                        <a:t>lei p/u 100 m</a:t>
                      </a:r>
                      <a:r>
                        <a:rPr lang="ro-RO" sz="1600" b="1" baseline="30000" dirty="0">
                          <a:solidFill>
                            <a:schemeClr val="accent1">
                              <a:lumMod val="50000"/>
                            </a:schemeClr>
                          </a:solidFill>
                          <a:effectLst/>
                        </a:rPr>
                        <a:t>2</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0620087"/>
                  </a:ext>
                </a:extLst>
              </a:tr>
            </a:tbl>
          </a:graphicData>
        </a:graphic>
      </p:graphicFrame>
    </p:spTree>
    <p:extLst>
      <p:ext uri="{BB962C8B-B14F-4D97-AF65-F5344CB8AC3E}">
        <p14:creationId xmlns:p14="http://schemas.microsoft.com/office/powerpoint/2010/main" val="1404806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ACAB071-F407-4CAD-AC67-69D6C6AFB641}"/>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7">
            <a:extLst>
              <a:ext uri="{FF2B5EF4-FFF2-40B4-BE49-F238E27FC236}">
                <a16:creationId xmlns:a16="http://schemas.microsoft.com/office/drawing/2014/main" id="{095E9652-CCC3-441B-9142-AE688163DE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9550" y="6096000"/>
            <a:ext cx="1577439" cy="472178"/>
          </a:xfrm>
          <a:prstGeom prst="rect">
            <a:avLst/>
          </a:prstGeom>
        </p:spPr>
      </p:pic>
      <p:pic>
        <p:nvPicPr>
          <p:cNvPr id="4" name="Picture 8">
            <a:extLst>
              <a:ext uri="{FF2B5EF4-FFF2-40B4-BE49-F238E27FC236}">
                <a16:creationId xmlns:a16="http://schemas.microsoft.com/office/drawing/2014/main" id="{F1A94257-BE4C-4D27-908D-2682E49883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86989" y="6032051"/>
            <a:ext cx="1200150" cy="600075"/>
          </a:xfrm>
          <a:prstGeom prst="rect">
            <a:avLst/>
          </a:prstGeom>
        </p:spPr>
      </p:pic>
      <p:graphicFrame>
        <p:nvGraphicFramePr>
          <p:cNvPr id="5" name="Таблица 4"/>
          <p:cNvGraphicFramePr>
            <a:graphicFrameLocks noGrp="1"/>
          </p:cNvGraphicFramePr>
          <p:nvPr/>
        </p:nvGraphicFramePr>
        <p:xfrm>
          <a:off x="250334" y="1209861"/>
          <a:ext cx="11686886" cy="2227580"/>
        </p:xfrm>
        <a:graphic>
          <a:graphicData uri="http://schemas.openxmlformats.org/drawingml/2006/table">
            <a:tbl>
              <a:tblPr firstRow="1" firstCol="1" bandRow="1">
                <a:tableStyleId>{5C22544A-7EE6-4342-B048-85BDC9FD1C3A}</a:tableStyleId>
              </a:tblPr>
              <a:tblGrid>
                <a:gridCol w="8786812">
                  <a:extLst>
                    <a:ext uri="{9D8B030D-6E8A-4147-A177-3AD203B41FA5}">
                      <a16:colId xmlns:a16="http://schemas.microsoft.com/office/drawing/2014/main" val="20000"/>
                    </a:ext>
                  </a:extLst>
                </a:gridCol>
                <a:gridCol w="2900074">
                  <a:extLst>
                    <a:ext uri="{9D8B030D-6E8A-4147-A177-3AD203B41FA5}">
                      <a16:colId xmlns:a16="http://schemas.microsoft.com/office/drawing/2014/main" val="20001"/>
                    </a:ext>
                  </a:extLst>
                </a:gridCol>
              </a:tblGrid>
              <a:tr h="229625">
                <a:tc>
                  <a:txBody>
                    <a:bodyPr/>
                    <a:lstStyle/>
                    <a:p>
                      <a:pPr marL="457200" lvl="1" indent="0" algn="just">
                        <a:lnSpc>
                          <a:spcPct val="115000"/>
                        </a:lnSpc>
                        <a:buFont typeface="+mj-lt"/>
                        <a:buNone/>
                      </a:pPr>
                      <a:r>
                        <a:rPr lang="ro-RO" sz="1600" dirty="0">
                          <a:solidFill>
                            <a:schemeClr val="accent1">
                              <a:lumMod val="50000"/>
                            </a:schemeClr>
                          </a:solidFill>
                          <a:effectLst/>
                        </a:rPr>
                        <a:t>c) terenurile destinate întreprinderilor agricole, alte terenuri neevaluate de către organele cadastrale teritoriale conform valorii estimate:</a:t>
                      </a:r>
                    </a:p>
                    <a:p>
                      <a:pPr marL="457200" lvl="1" indent="0" algn="just">
                        <a:lnSpc>
                          <a:spcPct val="115000"/>
                        </a:lnSpc>
                        <a:buFont typeface="+mj-lt"/>
                        <a:buNone/>
                      </a:pPr>
                      <a:r>
                        <a:rPr lang="ro-RO" sz="1600" dirty="0">
                          <a:solidFill>
                            <a:schemeClr val="accent1">
                              <a:lumMod val="50000"/>
                            </a:schemeClr>
                          </a:solidFill>
                          <a:effectLst/>
                          <a:latin typeface="+mn-lt"/>
                          <a:ea typeface="Times New Roman" panose="02020603050405020304" pitchFamily="18" charset="0"/>
                          <a:cs typeface="Times New Roman" panose="02020603050405020304" pitchFamily="18" charset="0"/>
                        </a:rPr>
                        <a:t>-</a:t>
                      </a:r>
                      <a:r>
                        <a:rPr lang="ro-RO" sz="1600" baseline="0" dirty="0">
                          <a:solidFill>
                            <a:schemeClr val="accent1">
                              <a:lumMod val="50000"/>
                            </a:schemeClr>
                          </a:solidFill>
                          <a:effectLst/>
                          <a:latin typeface="+mn-lt"/>
                          <a:ea typeface="Times New Roman" panose="02020603050405020304" pitchFamily="18" charset="0"/>
                          <a:cs typeface="Times New Roman" panose="02020603050405020304" pitchFamily="18" charset="0"/>
                        </a:rPr>
                        <a:t> în orașe și în localitățile rurale </a:t>
                      </a:r>
                      <a:endParaRPr lang="en-US" sz="1600" dirty="0">
                        <a:solidFill>
                          <a:schemeClr val="accent1">
                            <a:lumMod val="50000"/>
                          </a:schemeClr>
                        </a:solidFill>
                        <a:effectLst/>
                        <a:latin typeface="+mn-lt"/>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dirty="0">
                          <a:solidFill>
                            <a:schemeClr val="accent1">
                              <a:lumMod val="50000"/>
                            </a:schemeClr>
                          </a:solidFill>
                          <a:effectLst/>
                        </a:rPr>
                        <a:t>10 lei p/u 100 m</a:t>
                      </a:r>
                      <a:r>
                        <a:rPr lang="ro-RO" sz="1600" b="1" baseline="30000" dirty="0">
                          <a:solidFill>
                            <a:schemeClr val="accent1">
                              <a:lumMod val="50000"/>
                            </a:schemeClr>
                          </a:solidFill>
                          <a:effectLst/>
                        </a:rPr>
                        <a:t>2</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11597">
                <a:tc>
                  <a:txBody>
                    <a:bodyPr/>
                    <a:lstStyle/>
                    <a:p>
                      <a:pPr algn="just">
                        <a:lnSpc>
                          <a:spcPct val="115000"/>
                        </a:lnSpc>
                      </a:pPr>
                      <a:r>
                        <a:rPr lang="ro-RO" sz="1600" dirty="0">
                          <a:solidFill>
                            <a:schemeClr val="accent1">
                              <a:lumMod val="50000"/>
                            </a:schemeClr>
                          </a:solidFill>
                          <a:effectLst/>
                        </a:rPr>
                        <a:t>     </a:t>
                      </a:r>
                      <a:r>
                        <a:rPr lang="ro-RO" sz="1600" dirty="0">
                          <a:solidFill>
                            <a:srgbClr val="FF0000"/>
                          </a:solidFill>
                          <a:effectLst/>
                        </a:rPr>
                        <a:t>3) Terenurile </a:t>
                      </a:r>
                      <a:r>
                        <a:rPr lang="vi-VN" sz="1600" b="1" kern="1200" dirty="0">
                          <a:solidFill>
                            <a:srgbClr val="FF0000"/>
                          </a:solidFill>
                          <a:latin typeface="Calibri" pitchFamily="34" charset="0"/>
                          <a:ea typeface="+mn-ea"/>
                          <a:cs typeface="+mn-cs"/>
                        </a:rPr>
                        <a:t>din extravilan</a:t>
                      </a:r>
                      <a:r>
                        <a:rPr lang="ro-RO" sz="1600" b="1" kern="1200" dirty="0">
                          <a:solidFill>
                            <a:srgbClr val="FF0000"/>
                          </a:solidFill>
                          <a:latin typeface="Calibri" pitchFamily="34" charset="0"/>
                          <a:ea typeface="+mn-ea"/>
                          <a:cs typeface="+mn-cs"/>
                        </a:rPr>
                        <a:t>,</a:t>
                      </a:r>
                      <a:r>
                        <a:rPr lang="ro-RO" sz="1600" b="1" kern="1200" baseline="0" dirty="0">
                          <a:solidFill>
                            <a:srgbClr val="FF0000"/>
                          </a:solidFill>
                          <a:latin typeface="Calibri" pitchFamily="34" charset="0"/>
                          <a:ea typeface="+mn-ea"/>
                          <a:cs typeface="+mn-cs"/>
                        </a:rPr>
                        <a:t> </a:t>
                      </a:r>
                      <a:r>
                        <a:rPr lang="ro-RO" sz="1600" dirty="0">
                          <a:solidFill>
                            <a:srgbClr val="FF0000"/>
                          </a:solidFill>
                          <a:effectLst/>
                        </a:rPr>
                        <a:t>altele decît cele specificate la pct. 4), neevaluate de către organele cadastrale teritoriale conform valorii estimate</a:t>
                      </a:r>
                      <a:endParaRPr lang="en-US"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dirty="0">
                          <a:solidFill>
                            <a:schemeClr val="accent1">
                              <a:lumMod val="50000"/>
                            </a:schemeClr>
                          </a:solidFill>
                          <a:effectLst/>
                        </a:rPr>
                        <a:t>350 lei p/u ha</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23411">
                <a:tc>
                  <a:txBody>
                    <a:bodyPr/>
                    <a:lstStyle/>
                    <a:p>
                      <a:pPr algn="just">
                        <a:lnSpc>
                          <a:spcPct val="115000"/>
                        </a:lnSpc>
                      </a:pPr>
                      <a:r>
                        <a:rPr lang="ro-RO" sz="1600" dirty="0">
                          <a:solidFill>
                            <a:schemeClr val="accent1">
                              <a:lumMod val="50000"/>
                            </a:schemeClr>
                          </a:solidFill>
                          <a:effectLst/>
                          <a:latin typeface="+mn-lt"/>
                          <a:ea typeface="Times New Roman" panose="02020603050405020304" pitchFamily="18" charset="0"/>
                          <a:cs typeface="Times New Roman" panose="02020603050405020304" pitchFamily="18" charset="0"/>
                        </a:rPr>
                        <a:t>          </a:t>
                      </a:r>
                      <a:r>
                        <a:rPr lang="ro-RO" sz="1600" dirty="0">
                          <a:solidFill>
                            <a:srgbClr val="FF0000"/>
                          </a:solidFill>
                          <a:effectLst/>
                          <a:latin typeface="+mn-lt"/>
                          <a:ea typeface="Times New Roman" panose="02020603050405020304" pitchFamily="18" charset="0"/>
                          <a:cs typeface="Times New Roman" panose="02020603050405020304" pitchFamily="18" charset="0"/>
                        </a:rPr>
                        <a:t>4)</a:t>
                      </a:r>
                      <a:r>
                        <a:rPr lang="vi-VN" sz="1800" b="1" kern="1200" dirty="0">
                          <a:solidFill>
                            <a:srgbClr val="FF0000"/>
                          </a:solidFill>
                          <a:latin typeface="+mn-lt"/>
                          <a:ea typeface="+mn-ea"/>
                          <a:cs typeface="+mn-cs"/>
                        </a:rPr>
                        <a:t> </a:t>
                      </a:r>
                      <a:r>
                        <a:rPr lang="vi-VN" sz="1600" b="1" kern="1200" dirty="0">
                          <a:solidFill>
                            <a:srgbClr val="FF0000"/>
                          </a:solidFill>
                          <a:latin typeface="Calibri" pitchFamily="34" charset="0"/>
                          <a:ea typeface="+mn-ea"/>
                          <a:cs typeface="+mn-cs"/>
                        </a:rPr>
                        <a:t>Terenurile din extravilan pe care s</a:t>
                      </a:r>
                      <a:r>
                        <a:rPr lang="ro-RO" sz="1600" b="1" kern="1200" dirty="0">
                          <a:solidFill>
                            <a:srgbClr val="FF0000"/>
                          </a:solidFill>
                          <a:latin typeface="Calibri" pitchFamily="34" charset="0"/>
                          <a:ea typeface="+mn-ea"/>
                          <a:cs typeface="+mn-cs"/>
                        </a:rPr>
                        <a:t>î</a:t>
                      </a:r>
                      <a:r>
                        <a:rPr lang="vi-VN" sz="1600" b="1" kern="1200" dirty="0">
                          <a:solidFill>
                            <a:srgbClr val="FF0000"/>
                          </a:solidFill>
                          <a:latin typeface="Calibri" pitchFamily="34" charset="0"/>
                          <a:ea typeface="+mn-ea"/>
                          <a:cs typeface="+mn-cs"/>
                        </a:rPr>
                        <a:t>nt amplasate clădiri și construcții, carierele și pământurile distruse în urma activității de producție, neevaluate de către organele cadastrale teritoriale conform valorii estimate</a:t>
                      </a:r>
                      <a:endParaRPr lang="en-US" sz="1600" dirty="0">
                        <a:solidFill>
                          <a:srgbClr val="FF0000"/>
                        </a:solidFill>
                        <a:effectLst/>
                        <a:latin typeface="Calibri" pitchFamily="34"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dirty="0">
                          <a:solidFill>
                            <a:schemeClr val="accent1">
                              <a:lumMod val="50000"/>
                            </a:schemeClr>
                          </a:solidFill>
                          <a:effectLst/>
                        </a:rPr>
                        <a:t>1000 lei p/u ha</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6"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altLang="ro-RO" sz="4400" dirty="0">
                <a:solidFill>
                  <a:schemeClr val="bg1"/>
                </a:solidFill>
                <a:latin typeface="Arial Black" panose="020B0A04020102020204" pitchFamily="34" charset="0"/>
              </a:rPr>
              <a:t>Cotele la impozitul </a:t>
            </a:r>
            <a:r>
              <a:rPr lang="ro-RO" altLang="ro-RO" sz="4400" dirty="0">
                <a:solidFill>
                  <a:schemeClr val="bg1"/>
                </a:solidFill>
                <a:latin typeface="Arial Black" panose="020B0A04020102020204" pitchFamily="34" charset="0"/>
              </a:rPr>
              <a:t>funciar</a:t>
            </a:r>
            <a:endParaRPr lang="en-US" sz="4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a16="http://schemas.microsoft.com/office/drawing/2014/main" id="{5205E776-0D8A-4DDE-E0A2-641ECEC58774}"/>
              </a:ext>
            </a:extLst>
          </p:cNvPr>
          <p:cNvSpPr>
            <a:spLocks noGrp="1"/>
          </p:cNvSpPr>
          <p:nvPr>
            <p:ph type="title"/>
          </p:nvPr>
        </p:nvSpPr>
        <p:spPr>
          <a:xfrm>
            <a:off x="153988" y="231775"/>
            <a:ext cx="11884025" cy="736600"/>
          </a:xfrm>
        </p:spPr>
        <p:txBody>
          <a:bodyPr anchor="t">
            <a:noAutofit/>
          </a:bodyPr>
          <a:lstStyle/>
          <a:p>
            <a:pPr algn="ctr" eaLnBrk="1" hangingPunct="1"/>
            <a:r>
              <a:rPr lang="it-IT" altLang="ro-RO" sz="3200">
                <a:solidFill>
                  <a:schemeClr val="bg1"/>
                </a:solidFill>
                <a:latin typeface="Arial Black" panose="020B0A04020102020204" pitchFamily="34" charset="0"/>
              </a:rPr>
              <a:t>Cotele la impozitul pe bunuri imobiliare</a:t>
            </a:r>
            <a:r>
              <a:rPr lang="ro-RO" altLang="ro-RO" sz="3200">
                <a:solidFill>
                  <a:schemeClr val="bg1"/>
                </a:solidFill>
                <a:latin typeface="Arial Black" panose="020B0A04020102020204" pitchFamily="34" charset="0"/>
              </a:rPr>
              <a:t> neevaluate</a:t>
            </a:r>
            <a:endParaRPr lang="en-US" altLang="ro-RO" sz="3200">
              <a:solidFill>
                <a:schemeClr val="bg1"/>
              </a:solidFill>
              <a:latin typeface="Arial Black" panose="020B0A04020102020204" pitchFamily="34" charset="0"/>
            </a:endParaRPr>
          </a:p>
        </p:txBody>
      </p:sp>
      <p:graphicFrame>
        <p:nvGraphicFramePr>
          <p:cNvPr id="2" name="Table 1">
            <a:extLst>
              <a:ext uri="{FF2B5EF4-FFF2-40B4-BE49-F238E27FC236}">
                <a16:creationId xmlns:a16="http://schemas.microsoft.com/office/drawing/2014/main" id="{69800903-93D0-49B3-66FF-7EF2921309A2}"/>
              </a:ext>
            </a:extLst>
          </p:cNvPr>
          <p:cNvGraphicFramePr>
            <a:graphicFrameLocks noGrp="1"/>
          </p:cNvGraphicFramePr>
          <p:nvPr>
            <p:extLst>
              <p:ext uri="{D42A27DB-BD31-4B8C-83A1-F6EECF244321}">
                <p14:modId xmlns:p14="http://schemas.microsoft.com/office/powerpoint/2010/main" val="3450693710"/>
              </p:ext>
            </p:extLst>
          </p:nvPr>
        </p:nvGraphicFramePr>
        <p:xfrm>
          <a:off x="209550" y="1200150"/>
          <a:ext cx="11576050" cy="5349729"/>
        </p:xfrm>
        <a:graphic>
          <a:graphicData uri="http://schemas.openxmlformats.org/drawingml/2006/table">
            <a:tbl>
              <a:tblPr firstRow="1" firstCol="1" bandRow="1">
                <a:tableStyleId>{5C22544A-7EE6-4342-B048-85BDC9FD1C3A}</a:tableStyleId>
              </a:tblPr>
              <a:tblGrid>
                <a:gridCol w="8663709">
                  <a:extLst>
                    <a:ext uri="{9D8B030D-6E8A-4147-A177-3AD203B41FA5}">
                      <a16:colId xmlns:a16="http://schemas.microsoft.com/office/drawing/2014/main" val="3579770290"/>
                    </a:ext>
                  </a:extLst>
                </a:gridCol>
                <a:gridCol w="2912341">
                  <a:extLst>
                    <a:ext uri="{9D8B030D-6E8A-4147-A177-3AD203B41FA5}">
                      <a16:colId xmlns:a16="http://schemas.microsoft.com/office/drawing/2014/main" val="458525946"/>
                    </a:ext>
                  </a:extLst>
                </a:gridCol>
              </a:tblGrid>
              <a:tr h="1015311">
                <a:tc rowSpan="2">
                  <a:txBody>
                    <a:bodyPr/>
                    <a:lstStyle/>
                    <a:p>
                      <a:pPr algn="just">
                        <a:lnSpc>
                          <a:spcPct val="115000"/>
                        </a:lnSpc>
                      </a:pPr>
                      <a:r>
                        <a:rPr lang="ro-RO" sz="1800" dirty="0">
                          <a:solidFill>
                            <a:srgbClr val="FF0000"/>
                          </a:solidFill>
                          <a:effectLst/>
                        </a:rPr>
                        <a:t>      1)</a:t>
                      </a:r>
                      <a:r>
                        <a:rPr lang="ro-RO" sz="1800" baseline="0" dirty="0">
                          <a:solidFill>
                            <a:srgbClr val="FF0000"/>
                          </a:solidFill>
                          <a:effectLst/>
                        </a:rPr>
                        <a:t> </a:t>
                      </a:r>
                      <a:r>
                        <a:rPr lang="ro-RO" sz="1800" dirty="0">
                          <a:solidFill>
                            <a:srgbClr val="FF0000"/>
                          </a:solidFill>
                          <a:effectLst/>
                        </a:rPr>
                        <a:t>Pentru clădirile și construcțiile cu destinație agricolă, precum și pe alte bunuri imobiliare, cu excepția celor prevăzute în punctele 2 și 3, neevaluate de către organele cadastrale teritoriale conform valorii estimate, se stabilește după cum urmează:     </a:t>
                      </a:r>
                      <a:endParaRPr lang="en-US" sz="1800" dirty="0">
                        <a:solidFill>
                          <a:srgbClr val="FF0000"/>
                        </a:solidFill>
                        <a:effectLst/>
                      </a:endParaRPr>
                    </a:p>
                    <a:p>
                      <a:pPr marL="342900" lvl="0" indent="0" algn="just">
                        <a:lnSpc>
                          <a:spcPct val="115000"/>
                        </a:lnSpc>
                        <a:buFont typeface="+mj-lt"/>
                        <a:buAutoNum type="alphaLcParenR"/>
                      </a:pPr>
                      <a:r>
                        <a:rPr lang="ro-RO" sz="1800" dirty="0">
                          <a:solidFill>
                            <a:schemeClr val="accent1">
                              <a:lumMod val="50000"/>
                            </a:schemeClr>
                          </a:solidFill>
                          <a:effectLst/>
                        </a:rPr>
                        <a:t>pentru persoanele juridice si fizice, care desfășoară activitate de întreprinzător	</a:t>
                      </a:r>
                      <a:endParaRPr lang="en-US" sz="1800" dirty="0">
                        <a:solidFill>
                          <a:schemeClr val="accent1">
                            <a:lumMod val="50000"/>
                          </a:schemeClr>
                        </a:solidFill>
                        <a:effectLst/>
                        <a:latin typeface="Times New Roman"/>
                        <a:cs typeface="Times New Roman"/>
                      </a:endParaRPr>
                    </a:p>
                    <a:p>
                      <a:pPr marL="342900" lvl="0" indent="0" algn="just">
                        <a:lnSpc>
                          <a:spcPct val="114999"/>
                        </a:lnSpc>
                        <a:buAutoNum type="alphaLcParenR"/>
                      </a:pPr>
                      <a:r>
                        <a:rPr lang="ro-RO" sz="1800" dirty="0">
                          <a:solidFill>
                            <a:schemeClr val="accent1">
                              <a:lumMod val="50000"/>
                            </a:schemeClr>
                          </a:solidFill>
                          <a:effectLst/>
                        </a:rPr>
                        <a:t>pentru persoanele fizice, altele decât cele specificate la prima liniuță</a:t>
                      </a:r>
                      <a:endParaRPr lang="en-US" sz="1800" dirty="0">
                        <a:solidFill>
                          <a:schemeClr val="accent1">
                            <a:lumMod val="50000"/>
                          </a:schemeClr>
                        </a:solidFill>
                        <a:effectLst/>
                        <a:latin typeface="Times New Roman"/>
                        <a:ea typeface="Times New Roman" panose="02020603050405020304" pitchFamily="18" charset="0"/>
                        <a:cs typeface="Times New Roman"/>
                      </a:endParaRPr>
                    </a:p>
                  </a:txBody>
                  <a:tcPr marL="52978" marR="529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rtl="0" eaLnBrk="1" latinLnBrk="0" hangingPunct="1">
                        <a:lnSpc>
                          <a:spcPct val="0"/>
                        </a:lnSpc>
                        <a:tabLst>
                          <a:tab pos="111125" algn="l"/>
                        </a:tabLst>
                      </a:pPr>
                      <a:r>
                        <a:rPr lang="ro-RO" sz="1800" b="1" kern="1200" dirty="0">
                          <a:solidFill>
                            <a:schemeClr val="accent1">
                              <a:lumMod val="50000"/>
                            </a:schemeClr>
                          </a:solidFill>
                          <a:effectLst/>
                          <a:latin typeface="+mn-lt"/>
                          <a:ea typeface="+mn-ea"/>
                          <a:cs typeface="+mn-cs"/>
                        </a:rPr>
                        <a:t>0.1% din valoarea contabilă</a:t>
                      </a:r>
                      <a:endParaRPr lang="en-US" sz="1800" b="1" kern="1200" dirty="0">
                        <a:solidFill>
                          <a:schemeClr val="accent1">
                            <a:lumMod val="50000"/>
                          </a:schemeClr>
                        </a:solidFill>
                        <a:effectLst/>
                        <a:latin typeface="+mn-lt"/>
                        <a:ea typeface="+mn-ea"/>
                        <a:cs typeface="+mn-cs"/>
                      </a:endParaRPr>
                    </a:p>
                  </a:txBody>
                  <a:tcPr marL="52978" marR="5297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7685900"/>
                  </a:ext>
                </a:extLst>
              </a:tr>
              <a:tr h="527739">
                <a:tc vMerge="1">
                  <a:txBody>
                    <a:bodyPr/>
                    <a:lstStyle/>
                    <a:p>
                      <a:endParaRPr lang="en-US"/>
                    </a:p>
                  </a:txBody>
                  <a:tcPr/>
                </a:tc>
                <a:tc>
                  <a:txBody>
                    <a:bodyPr/>
                    <a:lstStyle/>
                    <a:p>
                      <a:pPr algn="l">
                        <a:lnSpc>
                          <a:spcPct val="115000"/>
                        </a:lnSpc>
                      </a:pPr>
                      <a:r>
                        <a:rPr lang="ro-RO" sz="1800" b="1" dirty="0">
                          <a:solidFill>
                            <a:schemeClr val="accent1">
                              <a:lumMod val="50000"/>
                            </a:schemeClr>
                          </a:solidFill>
                          <a:effectLst/>
                        </a:rPr>
                        <a:t>0.1% din costul bunurilor imobile</a:t>
                      </a:r>
                      <a:endParaRPr lang="en-US" sz="18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978" marR="529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3121791"/>
                  </a:ext>
                </a:extLst>
              </a:tr>
              <a:tr h="1056592">
                <a:tc rowSpan="2">
                  <a:txBody>
                    <a:bodyPr/>
                    <a:lstStyle/>
                    <a:p>
                      <a:pPr algn="just">
                        <a:lnSpc>
                          <a:spcPct val="115000"/>
                        </a:lnSpc>
                      </a:pPr>
                      <a:r>
                        <a:rPr lang="ro-RO" sz="1800" dirty="0">
                          <a:solidFill>
                            <a:schemeClr val="accent1">
                              <a:lumMod val="50000"/>
                            </a:schemeClr>
                          </a:solidFill>
                          <a:effectLst/>
                        </a:rPr>
                        <a:t>       </a:t>
                      </a:r>
                      <a:r>
                        <a:rPr lang="ro-RO" sz="1800" dirty="0">
                          <a:solidFill>
                            <a:srgbClr val="FF0000"/>
                          </a:solidFill>
                          <a:effectLst/>
                        </a:rPr>
                        <a:t>2) Impozit pe bunurile imobiliare, cu altă destinație decît cea locativa sau agricolă, exceptând garajele și terenurile pe care acestea sunt amplasate și loturile întovărășirilor pomicole cu sau fără construcții pe ele, neevaluate de către organele cadastrale teritoriale conform valorii estimate, inclusiv:</a:t>
                      </a:r>
                      <a:endParaRPr lang="en-US" sz="1800" dirty="0">
                        <a:solidFill>
                          <a:srgbClr val="FF0000"/>
                        </a:solidFill>
                        <a:effectLst/>
                      </a:endParaRPr>
                    </a:p>
                    <a:p>
                      <a:pPr marL="514350" lvl="0" indent="0" algn="just">
                        <a:lnSpc>
                          <a:spcPct val="115000"/>
                        </a:lnSpc>
                        <a:buFont typeface="+mj-lt"/>
                        <a:buAutoNum type="alphaLcParenR"/>
                      </a:pPr>
                      <a:r>
                        <a:rPr lang="ro-RO" sz="1800" dirty="0">
                          <a:solidFill>
                            <a:schemeClr val="accent1">
                              <a:lumMod val="50000"/>
                            </a:schemeClr>
                          </a:solidFill>
                          <a:effectLst/>
                        </a:rPr>
                        <a:t>pentru persoanele juridice și fizice care desfășoară activitate de întreprinzător</a:t>
                      </a:r>
                      <a:endParaRPr lang="en-US" sz="1800" dirty="0">
                        <a:solidFill>
                          <a:schemeClr val="accent1">
                            <a:lumMod val="50000"/>
                          </a:schemeClr>
                        </a:solidFill>
                        <a:effectLst/>
                      </a:endParaRPr>
                    </a:p>
                    <a:p>
                      <a:pPr marL="514350" lvl="0" indent="0" algn="just">
                        <a:lnSpc>
                          <a:spcPct val="115000"/>
                        </a:lnSpc>
                        <a:buFont typeface="+mj-lt"/>
                        <a:buAutoNum type="alphaLcParenR"/>
                      </a:pPr>
                      <a:r>
                        <a:rPr lang="ro-RO" sz="1800" dirty="0">
                          <a:solidFill>
                            <a:schemeClr val="accent1">
                              <a:lumMod val="50000"/>
                            </a:schemeClr>
                          </a:solidFill>
                          <a:effectLst/>
                        </a:rPr>
                        <a:t>persoanele fizice, altele decât cele specificate la prima liniuță</a:t>
                      </a:r>
                      <a:endParaRPr lang="en-US" sz="18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978" marR="529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pPr>
                      <a:endParaRPr lang="ro-RO" sz="1800" b="1" dirty="0">
                        <a:solidFill>
                          <a:schemeClr val="accent1">
                            <a:lumMod val="50000"/>
                          </a:schemeClr>
                        </a:solidFill>
                        <a:effectLst/>
                      </a:endParaRPr>
                    </a:p>
                    <a:p>
                      <a:pPr lvl="0" algn="l">
                        <a:lnSpc>
                          <a:spcPct val="114999"/>
                        </a:lnSpc>
                        <a:buNone/>
                      </a:pPr>
                      <a:endParaRPr lang="ro-RO" sz="1800" b="1" dirty="0">
                        <a:solidFill>
                          <a:schemeClr val="accent1">
                            <a:lumMod val="50000"/>
                          </a:schemeClr>
                        </a:solidFill>
                        <a:effectLst/>
                      </a:endParaRPr>
                    </a:p>
                    <a:p>
                      <a:pPr lvl="0" algn="l">
                        <a:lnSpc>
                          <a:spcPct val="114999"/>
                        </a:lnSpc>
                        <a:buNone/>
                      </a:pPr>
                      <a:endParaRPr lang="ro-RO" sz="1800" b="1" dirty="0">
                        <a:solidFill>
                          <a:schemeClr val="accent1">
                            <a:lumMod val="50000"/>
                          </a:schemeClr>
                        </a:solidFill>
                        <a:effectLst/>
                      </a:endParaRPr>
                    </a:p>
                    <a:p>
                      <a:pPr lvl="0" algn="l">
                        <a:lnSpc>
                          <a:spcPct val="114999"/>
                        </a:lnSpc>
                        <a:buNone/>
                      </a:pPr>
                      <a:endParaRPr lang="ro-RO" sz="1800" b="1" dirty="0">
                        <a:solidFill>
                          <a:schemeClr val="accent1">
                            <a:lumMod val="50000"/>
                          </a:schemeClr>
                        </a:solidFill>
                        <a:effectLst/>
                      </a:endParaRPr>
                    </a:p>
                    <a:p>
                      <a:pPr lvl="0" algn="l">
                        <a:lnSpc>
                          <a:spcPct val="114999"/>
                        </a:lnSpc>
                        <a:buNone/>
                      </a:pPr>
                      <a:r>
                        <a:rPr lang="ro-RO" sz="1800" b="1" dirty="0">
                          <a:solidFill>
                            <a:schemeClr val="accent1">
                              <a:lumMod val="50000"/>
                            </a:schemeClr>
                          </a:solidFill>
                          <a:effectLst/>
                        </a:rPr>
                        <a:t>0.3% din valoarea contabilă</a:t>
                      </a:r>
                      <a:endParaRPr lang="ro-RO" sz="2000" dirty="0">
                        <a:solidFill>
                          <a:schemeClr val="accent1">
                            <a:lumMod val="50000"/>
                          </a:schemeClr>
                        </a:solidFill>
                      </a:endParaRPr>
                    </a:p>
                  </a:txBody>
                  <a:tcPr marL="52978" marR="5297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0841630"/>
                  </a:ext>
                </a:extLst>
              </a:tr>
              <a:tr h="297165">
                <a:tc vMerge="1">
                  <a:txBody>
                    <a:bodyPr/>
                    <a:lstStyle/>
                    <a:p>
                      <a:endParaRPr lang="en-US"/>
                    </a:p>
                  </a:txBody>
                  <a:tcPr/>
                </a:tc>
                <a:tc>
                  <a:txBody>
                    <a:bodyPr/>
                    <a:lstStyle/>
                    <a:p>
                      <a:pPr algn="l">
                        <a:lnSpc>
                          <a:spcPct val="115000"/>
                        </a:lnSpc>
                      </a:pPr>
                      <a:r>
                        <a:rPr lang="ro-RO" sz="1800" b="1" dirty="0">
                          <a:solidFill>
                            <a:schemeClr val="accent1">
                              <a:lumMod val="50000"/>
                            </a:schemeClr>
                          </a:solidFill>
                          <a:effectLst/>
                        </a:rPr>
                        <a:t>0.3% din costul bunurilor imobile</a:t>
                      </a:r>
                      <a:endParaRPr lang="en-US" sz="18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978" marR="529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4455270"/>
                  </a:ext>
                </a:extLst>
              </a:tr>
              <a:tr h="346905">
                <a:tc rowSpan="2">
                  <a:txBody>
                    <a:bodyPr/>
                    <a:lstStyle/>
                    <a:p>
                      <a:pPr algn="just">
                        <a:lnSpc>
                          <a:spcPct val="115000"/>
                        </a:lnSpc>
                      </a:pPr>
                      <a:r>
                        <a:rPr lang="ro-RO" sz="1800" dirty="0">
                          <a:solidFill>
                            <a:schemeClr val="accent1">
                              <a:lumMod val="50000"/>
                            </a:schemeClr>
                          </a:solidFill>
                          <a:effectLst/>
                        </a:rPr>
                        <a:t>       </a:t>
                      </a:r>
                      <a:r>
                        <a:rPr lang="ro-RO" sz="1800" dirty="0">
                          <a:solidFill>
                            <a:srgbClr val="FF0000"/>
                          </a:solidFill>
                          <a:effectLst/>
                        </a:rPr>
                        <a:t>3) Bunurile imobiliare cu destinație locativă (apartamente și case de locuit individuale) din localitățile rurale se stabilesc după cum urmează:</a:t>
                      </a:r>
                      <a:endParaRPr lang="en-US" sz="1800" dirty="0">
                        <a:solidFill>
                          <a:srgbClr val="FF0000"/>
                        </a:solidFill>
                        <a:effectLst/>
                      </a:endParaRPr>
                    </a:p>
                    <a:p>
                      <a:pPr indent="342900" algn="just">
                        <a:lnSpc>
                          <a:spcPct val="115000"/>
                        </a:lnSpc>
                      </a:pPr>
                      <a:r>
                        <a:rPr lang="ro-RO" sz="1800" dirty="0">
                          <a:solidFill>
                            <a:schemeClr val="accent1">
                              <a:lumMod val="50000"/>
                            </a:schemeClr>
                          </a:solidFill>
                          <a:effectLst/>
                        </a:rPr>
                        <a:t>a) pentru persoanele juridice și fizice care desfășoară activitate de întreprinzător</a:t>
                      </a:r>
                      <a:endParaRPr lang="en-US" sz="1800" dirty="0">
                        <a:solidFill>
                          <a:schemeClr val="accent1">
                            <a:lumMod val="50000"/>
                          </a:schemeClr>
                        </a:solidFill>
                        <a:effectLst/>
                      </a:endParaRPr>
                    </a:p>
                    <a:p>
                      <a:pPr indent="342900" algn="just">
                        <a:lnSpc>
                          <a:spcPct val="115000"/>
                        </a:lnSpc>
                      </a:pPr>
                      <a:r>
                        <a:rPr lang="ro-RO" sz="1800" dirty="0">
                          <a:solidFill>
                            <a:schemeClr val="accent1">
                              <a:lumMod val="50000"/>
                            </a:schemeClr>
                          </a:solidFill>
                          <a:effectLst/>
                        </a:rPr>
                        <a:t>b) persoanele fizice, altele decît cele specificate la prima liniuță</a:t>
                      </a:r>
                      <a:endParaRPr lang="en-US" sz="18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978" marR="529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pPr>
                      <a:endParaRPr lang="ro-RO" sz="1800" b="1" dirty="0">
                        <a:solidFill>
                          <a:schemeClr val="accent1">
                            <a:lumMod val="50000"/>
                          </a:schemeClr>
                        </a:solidFill>
                        <a:effectLst/>
                      </a:endParaRPr>
                    </a:p>
                    <a:p>
                      <a:pPr lvl="0" algn="l">
                        <a:lnSpc>
                          <a:spcPct val="114999"/>
                        </a:lnSpc>
                        <a:buNone/>
                      </a:pPr>
                      <a:endParaRPr lang="ro-RO" sz="1800" b="1" dirty="0">
                        <a:solidFill>
                          <a:schemeClr val="accent1">
                            <a:lumMod val="50000"/>
                          </a:schemeClr>
                        </a:solidFill>
                        <a:effectLst/>
                      </a:endParaRPr>
                    </a:p>
                    <a:p>
                      <a:pPr lvl="0" algn="l">
                        <a:lnSpc>
                          <a:spcPct val="114999"/>
                        </a:lnSpc>
                        <a:buNone/>
                      </a:pPr>
                      <a:r>
                        <a:rPr lang="ro-RO" sz="1800" b="1" dirty="0">
                          <a:solidFill>
                            <a:schemeClr val="accent1">
                              <a:lumMod val="50000"/>
                            </a:schemeClr>
                          </a:solidFill>
                          <a:effectLst/>
                        </a:rPr>
                        <a:t>0.5% din valoarea contabilă</a:t>
                      </a:r>
                      <a:endParaRPr lang="en-US" sz="1800" b="1" dirty="0">
                        <a:solidFill>
                          <a:schemeClr val="accent1">
                            <a:lumMod val="50000"/>
                          </a:schemeClr>
                        </a:solidFill>
                        <a:effectLst/>
                        <a:latin typeface="Times New Roman"/>
                        <a:ea typeface="Times New Roman" panose="02020603050405020304" pitchFamily="18" charset="0"/>
                        <a:cs typeface="Times New Roman"/>
                      </a:endParaRPr>
                    </a:p>
                  </a:txBody>
                  <a:tcPr marL="52978" marR="529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8433733"/>
                  </a:ext>
                </a:extLst>
              </a:tr>
              <a:tr h="627350">
                <a:tc vMerge="1">
                  <a:txBody>
                    <a:bodyPr/>
                    <a:lstStyle/>
                    <a:p>
                      <a:endParaRPr lang="en-US"/>
                    </a:p>
                  </a:txBody>
                  <a:tcPr/>
                </a:tc>
                <a:tc>
                  <a:txBody>
                    <a:bodyPr/>
                    <a:lstStyle/>
                    <a:p>
                      <a:pPr algn="l">
                        <a:lnSpc>
                          <a:spcPct val="115000"/>
                        </a:lnSpc>
                      </a:pPr>
                      <a:r>
                        <a:rPr lang="ro-RO" sz="1800" b="1" dirty="0">
                          <a:solidFill>
                            <a:srgbClr val="FF0000"/>
                          </a:solidFill>
                          <a:effectLst/>
                        </a:rPr>
                        <a:t>0.35%</a:t>
                      </a:r>
                      <a:r>
                        <a:rPr lang="ro-RO" sz="1800" b="1" dirty="0">
                          <a:solidFill>
                            <a:schemeClr val="accent1">
                              <a:lumMod val="50000"/>
                            </a:schemeClr>
                          </a:solidFill>
                          <a:effectLst/>
                        </a:rPr>
                        <a:t> din costul bunurilor imobile</a:t>
                      </a:r>
                      <a:endParaRPr lang="en-US" sz="18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978" marR="529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2723938"/>
                  </a:ext>
                </a:extLst>
              </a:tr>
            </a:tbl>
          </a:graphicData>
        </a:graphic>
      </p:graphicFrame>
    </p:spTree>
    <p:extLst>
      <p:ext uri="{BB962C8B-B14F-4D97-AF65-F5344CB8AC3E}">
        <p14:creationId xmlns:p14="http://schemas.microsoft.com/office/powerpoint/2010/main" val="6669431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a16="http://schemas.microsoft.com/office/drawing/2014/main" id="{5205E776-0D8A-4DDE-E0A2-641ECEC58774}"/>
              </a:ext>
            </a:extLst>
          </p:cNvPr>
          <p:cNvSpPr>
            <a:spLocks noGrp="1"/>
          </p:cNvSpPr>
          <p:nvPr>
            <p:ph type="title"/>
          </p:nvPr>
        </p:nvSpPr>
        <p:spPr>
          <a:xfrm>
            <a:off x="153988" y="231775"/>
            <a:ext cx="11884025" cy="736600"/>
          </a:xfrm>
        </p:spPr>
        <p:txBody>
          <a:bodyPr anchor="t">
            <a:noAutofit/>
          </a:bodyPr>
          <a:lstStyle/>
          <a:p>
            <a:pPr algn="ctr" eaLnBrk="1" hangingPunct="1"/>
            <a:r>
              <a:rPr lang="it-IT" altLang="ro-RO" sz="3200">
                <a:solidFill>
                  <a:schemeClr val="bg1"/>
                </a:solidFill>
                <a:latin typeface="Arial Black" panose="020B0A04020102020204" pitchFamily="34" charset="0"/>
              </a:rPr>
              <a:t>Cotele la impozitul pe bunuri imobiliare</a:t>
            </a:r>
            <a:r>
              <a:rPr lang="ro-RO" altLang="ro-RO" sz="3200">
                <a:solidFill>
                  <a:schemeClr val="bg1"/>
                </a:solidFill>
                <a:latin typeface="Arial Black" panose="020B0A04020102020204" pitchFamily="34" charset="0"/>
              </a:rPr>
              <a:t> evaluate</a:t>
            </a:r>
            <a:endParaRPr lang="en-US" altLang="ro-RO" sz="3200">
              <a:solidFill>
                <a:schemeClr val="bg1"/>
              </a:solidFill>
              <a:latin typeface="Arial Black" panose="020B0A04020102020204" pitchFamily="34" charset="0"/>
            </a:endParaRPr>
          </a:p>
        </p:txBody>
      </p:sp>
      <p:graphicFrame>
        <p:nvGraphicFramePr>
          <p:cNvPr id="2" name="Table 1">
            <a:extLst>
              <a:ext uri="{FF2B5EF4-FFF2-40B4-BE49-F238E27FC236}">
                <a16:creationId xmlns:a16="http://schemas.microsoft.com/office/drawing/2014/main" id="{419AAA27-CB3E-D555-9EB7-ACA07D9C0A9F}"/>
              </a:ext>
            </a:extLst>
          </p:cNvPr>
          <p:cNvGraphicFramePr>
            <a:graphicFrameLocks noGrp="1"/>
          </p:cNvGraphicFramePr>
          <p:nvPr>
            <p:extLst>
              <p:ext uri="{D42A27DB-BD31-4B8C-83A1-F6EECF244321}">
                <p14:modId xmlns:p14="http://schemas.microsoft.com/office/powerpoint/2010/main" val="3197868162"/>
              </p:ext>
            </p:extLst>
          </p:nvPr>
        </p:nvGraphicFramePr>
        <p:xfrm>
          <a:off x="535709" y="1200150"/>
          <a:ext cx="11503891" cy="2653239"/>
        </p:xfrm>
        <a:graphic>
          <a:graphicData uri="http://schemas.openxmlformats.org/drawingml/2006/table">
            <a:tbl>
              <a:tblPr firstRow="1" firstCol="1" bandRow="1">
                <a:tableStyleId>{2D5ABB26-0587-4C30-8999-92F81FD0307C}</a:tableStyleId>
              </a:tblPr>
              <a:tblGrid>
                <a:gridCol w="716018">
                  <a:extLst>
                    <a:ext uri="{9D8B030D-6E8A-4147-A177-3AD203B41FA5}">
                      <a16:colId xmlns:a16="http://schemas.microsoft.com/office/drawing/2014/main" val="2157663595"/>
                    </a:ext>
                  </a:extLst>
                </a:gridCol>
                <a:gridCol w="8900231">
                  <a:extLst>
                    <a:ext uri="{9D8B030D-6E8A-4147-A177-3AD203B41FA5}">
                      <a16:colId xmlns:a16="http://schemas.microsoft.com/office/drawing/2014/main" val="2599398145"/>
                    </a:ext>
                  </a:extLst>
                </a:gridCol>
                <a:gridCol w="1887642">
                  <a:extLst>
                    <a:ext uri="{9D8B030D-6E8A-4147-A177-3AD203B41FA5}">
                      <a16:colId xmlns:a16="http://schemas.microsoft.com/office/drawing/2014/main" val="797847315"/>
                    </a:ext>
                  </a:extLst>
                </a:gridCol>
              </a:tblGrid>
              <a:tr h="512660">
                <a:tc gridSpan="3">
                  <a:txBody>
                    <a:bodyPr/>
                    <a:lstStyle/>
                    <a:p>
                      <a:pPr algn="just">
                        <a:lnSpc>
                          <a:spcPct val="115000"/>
                        </a:lnSpc>
                        <a:spcBef>
                          <a:spcPts val="600"/>
                        </a:spcBef>
                        <a:spcAft>
                          <a:spcPts val="600"/>
                        </a:spcAft>
                      </a:pPr>
                      <a:r>
                        <a:rPr lang="ro-RO" sz="2400" b="1" dirty="0">
                          <a:solidFill>
                            <a:srgbClr val="FF0000"/>
                          </a:solidFill>
                          <a:effectLst/>
                        </a:rPr>
                        <a:t>Bunuri imobiliare, inclusiv:</a:t>
                      </a:r>
                      <a:endParaRPr lang="en-US" sz="2400" b="1"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lnSpc>
                          <a:spcPct val="115000"/>
                        </a:lnSpc>
                        <a:spcBef>
                          <a:spcPts val="600"/>
                        </a:spcBef>
                        <a:spcAft>
                          <a:spcPts val="600"/>
                        </a:spcAft>
                      </a:pPr>
                      <a:r>
                        <a:rPr lang="ro-RO" sz="2000" b="1" dirty="0">
                          <a:solidFill>
                            <a:schemeClr val="accent1">
                              <a:lumMod val="50000"/>
                            </a:schemeClr>
                          </a:solidFill>
                          <a:effectLst/>
                        </a:rPr>
                        <a:t>Bunurile imobiliare, inclusiv:</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lnSpc>
                          <a:spcPct val="115000"/>
                        </a:lnSpc>
                        <a:spcBef>
                          <a:spcPts val="600"/>
                        </a:spcBef>
                        <a:spcAft>
                          <a:spcPts val="600"/>
                        </a:spcAft>
                      </a:pP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5443279"/>
                  </a:ext>
                </a:extLst>
              </a:tr>
              <a:tr h="1060024">
                <a:tc>
                  <a:txBody>
                    <a:bodyPr/>
                    <a:lstStyle/>
                    <a:p>
                      <a:pPr algn="ctr">
                        <a:lnSpc>
                          <a:spcPct val="115000"/>
                        </a:lnSpc>
                        <a:spcBef>
                          <a:spcPts val="600"/>
                        </a:spcBef>
                        <a:spcAft>
                          <a:spcPts val="600"/>
                        </a:spcAft>
                      </a:pPr>
                      <a:r>
                        <a:rPr lang="ro-RO" sz="2000" b="1" dirty="0">
                          <a:solidFill>
                            <a:schemeClr val="accent1">
                              <a:lumMod val="50000"/>
                            </a:schemeClr>
                          </a:solidFill>
                          <a:effectLst/>
                        </a:rPr>
                        <a:t>1.</a:t>
                      </a:r>
                      <a:endParaRPr lang="en-US" sz="2000" b="1" dirty="0">
                        <a:solidFill>
                          <a:schemeClr val="accent1">
                            <a:lumMod val="50000"/>
                          </a:schemeClr>
                        </a:solidFill>
                        <a:effectLst/>
                        <a:latin typeface="Times New Roman"/>
                        <a:ea typeface="Times New Roman" panose="02020603050405020304" pitchFamily="18" charset="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600"/>
                        </a:spcAft>
                      </a:pPr>
                      <a:r>
                        <a:rPr lang="ro-RO" sz="2000" b="1" dirty="0">
                          <a:solidFill>
                            <a:schemeClr val="accent1">
                              <a:lumMod val="50000"/>
                            </a:schemeClr>
                          </a:solidFill>
                          <a:effectLst/>
                        </a:rPr>
                        <a:t>cu destinație locativă (apartamente și case de locuit individuale terenuri aferente acestor bunuri)</a:t>
                      </a:r>
                      <a:endParaRPr lang="en-US" sz="2000" b="1" dirty="0">
                        <a:solidFill>
                          <a:schemeClr val="accent1">
                            <a:lumMod val="50000"/>
                          </a:schemeClr>
                        </a:solidFill>
                        <a:effectLst/>
                        <a:latin typeface="Times New Roman"/>
                        <a:ea typeface="Times New Roman" panose="02020603050405020304" pitchFamily="18" charset="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Bef>
                          <a:spcPts val="600"/>
                        </a:spcBef>
                        <a:spcAft>
                          <a:spcPts val="600"/>
                        </a:spcAft>
                      </a:pPr>
                      <a:r>
                        <a:rPr lang="ro-RO" sz="2000" b="1" dirty="0">
                          <a:solidFill>
                            <a:srgbClr val="FF0000"/>
                          </a:solidFill>
                          <a:effectLst/>
                        </a:rPr>
                        <a:t>0.2%</a:t>
                      </a:r>
                      <a:endParaRPr lang="en-US" sz="2000" b="1" dirty="0">
                        <a:solidFill>
                          <a:srgbClr val="FF0000"/>
                        </a:solidFill>
                        <a:effectLst/>
                        <a:latin typeface="Times New Roman"/>
                        <a:ea typeface="Times New Roman" panose="02020603050405020304" pitchFamily="18" charset="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2745414"/>
                  </a:ext>
                </a:extLst>
              </a:tr>
              <a:tr h="567895">
                <a:tc>
                  <a:txBody>
                    <a:bodyPr/>
                    <a:lstStyle/>
                    <a:p>
                      <a:pPr algn="ctr">
                        <a:lnSpc>
                          <a:spcPct val="115000"/>
                        </a:lnSpc>
                        <a:spcBef>
                          <a:spcPts val="600"/>
                        </a:spcBef>
                        <a:spcAft>
                          <a:spcPts val="600"/>
                        </a:spcAft>
                      </a:pPr>
                      <a:r>
                        <a:rPr lang="en-US" sz="2000" b="1">
                          <a:solidFill>
                            <a:schemeClr val="accent1">
                              <a:lumMod val="50000"/>
                            </a:schemeClr>
                          </a:solidFill>
                          <a:effectLst/>
                        </a:rPr>
                        <a:t>2.</a:t>
                      </a:r>
                      <a:endParaRPr lang="en-US" sz="2000" b="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600"/>
                        </a:spcAft>
                      </a:pPr>
                      <a:r>
                        <a:rPr lang="ro-RO" sz="2000" b="1" dirty="0">
                          <a:solidFill>
                            <a:schemeClr val="accent1">
                              <a:lumMod val="50000"/>
                            </a:schemeClr>
                          </a:solidFill>
                          <a:effectLst/>
                        </a:rPr>
                        <a:t>garajele și terenurile pe care acestea sunt amplasate</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Bef>
                          <a:spcPts val="600"/>
                        </a:spcBef>
                        <a:spcAft>
                          <a:spcPts val="600"/>
                        </a:spcAft>
                      </a:pPr>
                      <a:r>
                        <a:rPr lang="ro-RO" sz="2000" b="1" dirty="0">
                          <a:solidFill>
                            <a:schemeClr val="accent1">
                              <a:lumMod val="50000"/>
                            </a:schemeClr>
                          </a:solidFill>
                          <a:effectLst/>
                        </a:rPr>
                        <a:t>0.08%</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097742"/>
                  </a:ext>
                </a:extLst>
              </a:tr>
              <a:tr h="512660">
                <a:tc>
                  <a:txBody>
                    <a:bodyPr/>
                    <a:lstStyle/>
                    <a:p>
                      <a:pPr algn="ctr">
                        <a:lnSpc>
                          <a:spcPct val="115000"/>
                        </a:lnSpc>
                        <a:spcBef>
                          <a:spcPts val="600"/>
                        </a:spcBef>
                        <a:spcAft>
                          <a:spcPts val="600"/>
                        </a:spcAft>
                      </a:pPr>
                      <a:r>
                        <a:rPr lang="ro-RO" sz="2000" b="1" dirty="0">
                          <a:solidFill>
                            <a:schemeClr val="accent1">
                              <a:lumMod val="50000"/>
                            </a:schemeClr>
                          </a:solidFill>
                          <a:effectLst/>
                        </a:rPr>
                        <a:t>3.</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600"/>
                        </a:spcAft>
                      </a:pPr>
                      <a:r>
                        <a:rPr lang="ro-RO" sz="2000" b="1" dirty="0">
                          <a:solidFill>
                            <a:schemeClr val="accent1">
                              <a:lumMod val="50000"/>
                            </a:schemeClr>
                          </a:solidFill>
                          <a:effectLst/>
                        </a:rPr>
                        <a:t>terenurile agricole cu construcții amplasate pe ele</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Bef>
                          <a:spcPts val="600"/>
                        </a:spcBef>
                        <a:spcAft>
                          <a:spcPts val="600"/>
                        </a:spcAft>
                      </a:pPr>
                      <a:r>
                        <a:rPr lang="ro-RO" sz="2000" b="1" dirty="0">
                          <a:solidFill>
                            <a:schemeClr val="accent1">
                              <a:lumMod val="50000"/>
                            </a:schemeClr>
                          </a:solidFill>
                          <a:effectLst/>
                        </a:rPr>
                        <a:t>0.8%</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375846"/>
                  </a:ext>
                </a:extLst>
              </a:tr>
            </a:tbl>
          </a:graphicData>
        </a:graphic>
      </p:graphicFrame>
    </p:spTree>
    <p:extLst>
      <p:ext uri="{BB962C8B-B14F-4D97-AF65-F5344CB8AC3E}">
        <p14:creationId xmlns:p14="http://schemas.microsoft.com/office/powerpoint/2010/main" val="2579254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a16="http://schemas.microsoft.com/office/drawing/2014/main" id="{5205E776-0D8A-4DDE-E0A2-641ECEC58774}"/>
              </a:ext>
            </a:extLst>
          </p:cNvPr>
          <p:cNvSpPr>
            <a:spLocks noGrp="1"/>
          </p:cNvSpPr>
          <p:nvPr>
            <p:ph type="title"/>
          </p:nvPr>
        </p:nvSpPr>
        <p:spPr>
          <a:xfrm>
            <a:off x="153988" y="231775"/>
            <a:ext cx="11884025" cy="736600"/>
          </a:xfrm>
        </p:spPr>
        <p:txBody>
          <a:bodyPr anchor="t"/>
          <a:lstStyle/>
          <a:p>
            <a:pPr algn="ctr" eaLnBrk="1" hangingPunct="1"/>
            <a:r>
              <a:rPr lang="en-US" altLang="ro-RO" dirty="0" err="1">
                <a:solidFill>
                  <a:schemeClr val="bg1"/>
                </a:solidFill>
                <a:latin typeface="Arial Black" panose="020B0A04020102020204" pitchFamily="34" charset="0"/>
              </a:rPr>
              <a:t>Taxe</a:t>
            </a:r>
            <a:r>
              <a:rPr lang="en-US" altLang="ro-RO" dirty="0">
                <a:solidFill>
                  <a:schemeClr val="bg1"/>
                </a:solidFill>
                <a:latin typeface="Arial Black" panose="020B0A04020102020204" pitchFamily="34" charset="0"/>
              </a:rPr>
              <a:t> locale 202</a:t>
            </a:r>
            <a:r>
              <a:rPr lang="ro-RO" altLang="ro-RO" dirty="0">
                <a:solidFill>
                  <a:schemeClr val="bg1"/>
                </a:solidFill>
                <a:latin typeface="Arial Black" panose="020B0A04020102020204" pitchFamily="34" charset="0"/>
              </a:rPr>
              <a:t>5</a:t>
            </a:r>
            <a:endParaRPr lang="en-US" altLang="ro-RO" dirty="0">
              <a:solidFill>
                <a:schemeClr val="bg1"/>
              </a:solidFill>
              <a:latin typeface="Arial Black" panose="020B0A04020102020204" pitchFamily="34" charset="0"/>
            </a:endParaRPr>
          </a:p>
        </p:txBody>
      </p:sp>
      <p:graphicFrame>
        <p:nvGraphicFramePr>
          <p:cNvPr id="2" name="Table 1">
            <a:extLst>
              <a:ext uri="{FF2B5EF4-FFF2-40B4-BE49-F238E27FC236}">
                <a16:creationId xmlns:a16="http://schemas.microsoft.com/office/drawing/2014/main" id="{2C42AED7-5A88-FE70-EA65-62469D0E3933}"/>
              </a:ext>
            </a:extLst>
          </p:cNvPr>
          <p:cNvGraphicFramePr>
            <a:graphicFrameLocks noGrp="1"/>
          </p:cNvGraphicFramePr>
          <p:nvPr>
            <p:extLst>
              <p:ext uri="{D42A27DB-BD31-4B8C-83A1-F6EECF244321}">
                <p14:modId xmlns:p14="http://schemas.microsoft.com/office/powerpoint/2010/main" val="1814189537"/>
              </p:ext>
            </p:extLst>
          </p:nvPr>
        </p:nvGraphicFramePr>
        <p:xfrm>
          <a:off x="439506" y="1059524"/>
          <a:ext cx="11367310" cy="5120640"/>
        </p:xfrm>
        <a:graphic>
          <a:graphicData uri="http://schemas.openxmlformats.org/drawingml/2006/table">
            <a:tbl>
              <a:tblPr firstRow="1" bandRow="1">
                <a:tableStyleId>{2D5ABB26-0587-4C30-8999-92F81FD0307C}</a:tableStyleId>
              </a:tblPr>
              <a:tblGrid>
                <a:gridCol w="7354186">
                  <a:extLst>
                    <a:ext uri="{9D8B030D-6E8A-4147-A177-3AD203B41FA5}">
                      <a16:colId xmlns:a16="http://schemas.microsoft.com/office/drawing/2014/main" val="3017730614"/>
                    </a:ext>
                  </a:extLst>
                </a:gridCol>
                <a:gridCol w="4013124">
                  <a:extLst>
                    <a:ext uri="{9D8B030D-6E8A-4147-A177-3AD203B41FA5}">
                      <a16:colId xmlns:a16="http://schemas.microsoft.com/office/drawing/2014/main" val="2818186724"/>
                    </a:ext>
                  </a:extLst>
                </a:gridCol>
              </a:tblGrid>
              <a:tr h="379478">
                <a:tc>
                  <a:txBody>
                    <a:bodyPr/>
                    <a:lstStyle/>
                    <a:p>
                      <a:pPr lvl="0">
                        <a:buNone/>
                      </a:pPr>
                      <a:r>
                        <a:rPr lang="ro-RO" sz="2000" b="1" u="none" strike="noStrike" noProof="0" dirty="0">
                          <a:solidFill>
                            <a:schemeClr val="accent1">
                              <a:lumMod val="50000"/>
                            </a:schemeClr>
                          </a:solidFill>
                          <a:latin typeface="+mn-lt"/>
                        </a:rPr>
                        <a:t>a)</a:t>
                      </a:r>
                      <a:r>
                        <a:rPr lang="ro-RO" sz="2000" b="1" u="none" strike="noStrike" baseline="0" noProof="0" dirty="0">
                          <a:solidFill>
                            <a:schemeClr val="accent1">
                              <a:lumMod val="50000"/>
                            </a:schemeClr>
                          </a:solidFill>
                          <a:latin typeface="+mn-lt"/>
                        </a:rPr>
                        <a:t> </a:t>
                      </a:r>
                      <a:r>
                        <a:rPr lang="ro-RO" sz="2000" b="1" u="none" strike="noStrike" noProof="0" dirty="0">
                          <a:solidFill>
                            <a:schemeClr val="accent1">
                              <a:lumMod val="50000"/>
                            </a:schemeClr>
                          </a:solidFill>
                          <a:latin typeface="+mn-lt"/>
                        </a:rPr>
                        <a:t>Taxă pentru amenajarea teritoriului</a:t>
                      </a: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u="none" strike="noStrike" kern="1200" noProof="0">
                          <a:solidFill>
                            <a:schemeClr val="accent1">
                              <a:lumMod val="50000"/>
                            </a:schemeClr>
                          </a:solidFill>
                          <a:latin typeface="+mn-lt"/>
                        </a:rPr>
                        <a:t>230</a:t>
                      </a:r>
                      <a:r>
                        <a:rPr lang="en-US" sz="2000" b="1" u="none" strike="noStrike" kern="1200" noProof="0">
                          <a:solidFill>
                            <a:schemeClr val="accent1">
                              <a:lumMod val="50000"/>
                            </a:schemeClr>
                          </a:solidFill>
                          <a:latin typeface="+mn-lt"/>
                        </a:rPr>
                        <a:t> </a:t>
                      </a:r>
                      <a:r>
                        <a:rPr lang="en-US" sz="2000" b="1" u="none" strike="noStrike" kern="1200" noProof="0" dirty="0">
                          <a:solidFill>
                            <a:schemeClr val="accent1">
                              <a:lumMod val="50000"/>
                            </a:schemeClr>
                          </a:solidFill>
                          <a:latin typeface="+mn-lt"/>
                        </a:rPr>
                        <a:t>lei </a:t>
                      </a:r>
                      <a:r>
                        <a:rPr lang="en-US" sz="2000" b="1" u="none" strike="noStrike" kern="1200" noProof="0" dirty="0" err="1">
                          <a:solidFill>
                            <a:schemeClr val="accent1">
                              <a:lumMod val="50000"/>
                            </a:schemeClr>
                          </a:solidFill>
                          <a:latin typeface="+mn-lt"/>
                        </a:rPr>
                        <a:t>anual</a:t>
                      </a:r>
                      <a:r>
                        <a:rPr lang="ro-RO" sz="2000" b="1" u="none" strike="noStrike" kern="1200" noProof="0" dirty="0">
                          <a:solidFill>
                            <a:schemeClr val="accent1">
                              <a:lumMod val="50000"/>
                            </a:schemeClr>
                          </a:solidFill>
                          <a:latin typeface="+mn-lt"/>
                        </a:rPr>
                        <a:t> </a:t>
                      </a:r>
                      <a:r>
                        <a:rPr lang="en-US" sz="2000" b="1" u="none" strike="noStrike" kern="1200" noProof="0" dirty="0">
                          <a:solidFill>
                            <a:schemeClr val="accent1">
                              <a:lumMod val="50000"/>
                            </a:schemeClr>
                          </a:solidFill>
                          <a:latin typeface="+mn-lt"/>
                        </a:rPr>
                        <a:t>/</a:t>
                      </a:r>
                      <a:r>
                        <a:rPr lang="ro-RO" sz="2000" b="1" u="none" strike="noStrike" kern="1200" noProof="0" dirty="0">
                          <a:solidFill>
                            <a:schemeClr val="accent1">
                              <a:lumMod val="50000"/>
                            </a:schemeClr>
                          </a:solidFill>
                          <a:latin typeface="+mn-lt"/>
                        </a:rPr>
                        <a:t> </a:t>
                      </a:r>
                      <a:r>
                        <a:rPr lang="en-US" sz="2000" b="1" u="none" strike="noStrike" kern="1200" noProof="0" dirty="0">
                          <a:solidFill>
                            <a:schemeClr val="accent1">
                              <a:lumMod val="50000"/>
                            </a:schemeClr>
                          </a:solidFill>
                          <a:latin typeface="+mn-lt"/>
                        </a:rPr>
                        <a:t>salariat</a:t>
                      </a:r>
                      <a:endParaRPr lang="en-US" sz="2000" b="1" i="0" u="none" strike="noStrike" kern="1200" dirty="0">
                        <a:solidFill>
                          <a:schemeClr val="accent1">
                            <a:lumMod val="5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36173061"/>
                  </a:ext>
                </a:extLst>
              </a:tr>
              <a:tr h="671384">
                <a:tc>
                  <a:txBody>
                    <a:bodyPr/>
                    <a:lstStyle/>
                    <a:p>
                      <a:pPr lvl="0">
                        <a:buNone/>
                      </a:pPr>
                      <a:r>
                        <a:rPr lang="ro-RO" sz="2000" b="1" noProof="0" dirty="0">
                          <a:solidFill>
                            <a:schemeClr val="accent1">
                              <a:lumMod val="50000"/>
                            </a:schemeClr>
                          </a:solidFill>
                          <a:latin typeface="+mn-lt"/>
                        </a:rPr>
                        <a:t>b)</a:t>
                      </a:r>
                      <a:r>
                        <a:rPr lang="ro-RO" sz="2000" b="1" baseline="0" noProof="0" dirty="0">
                          <a:solidFill>
                            <a:schemeClr val="accent1">
                              <a:lumMod val="50000"/>
                            </a:schemeClr>
                          </a:solidFill>
                          <a:latin typeface="+mn-lt"/>
                        </a:rPr>
                        <a:t> </a:t>
                      </a:r>
                      <a:r>
                        <a:rPr lang="it-IT" sz="2000" b="1" kern="1200" dirty="0">
                          <a:solidFill>
                            <a:schemeClr val="accent1">
                              <a:lumMod val="50000"/>
                            </a:schemeClr>
                          </a:solidFill>
                          <a:latin typeface="+mn-lt"/>
                          <a:ea typeface="+mn-ea"/>
                          <a:cs typeface="+mn-cs"/>
                        </a:rPr>
                        <a:t>Taxă de organizare a licitaţiilor şi loteriilor pe teritoriul unităţii administrativ-teritoriale</a:t>
                      </a: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kern="1200" dirty="0">
                          <a:solidFill>
                            <a:schemeClr val="accent1">
                              <a:lumMod val="50000"/>
                            </a:schemeClr>
                          </a:solidFill>
                          <a:latin typeface="+mn-lt"/>
                          <a:ea typeface="+mn-ea"/>
                          <a:cs typeface="+mn-cs"/>
                        </a:rPr>
                        <a:t>0,1</a:t>
                      </a:r>
                      <a:r>
                        <a:rPr lang="ru-RU" sz="2000" b="1" kern="1200" dirty="0">
                          <a:solidFill>
                            <a:schemeClr val="accent1">
                              <a:lumMod val="50000"/>
                            </a:schemeClr>
                          </a:solidFill>
                          <a:latin typeface="+mn-lt"/>
                          <a:ea typeface="+mn-ea"/>
                          <a:cs typeface="+mn-cs"/>
                        </a:rPr>
                        <a:t>%</a:t>
                      </a:r>
                      <a:endParaRPr lang="en-US" sz="2000" b="1"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713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sz="2000" b="1" noProof="0" dirty="0">
                          <a:solidFill>
                            <a:schemeClr val="accent1">
                              <a:lumMod val="50000"/>
                            </a:schemeClr>
                          </a:solidFill>
                          <a:latin typeface="+mn-lt"/>
                        </a:rPr>
                        <a:t>c) </a:t>
                      </a:r>
                      <a:r>
                        <a:rPr lang="ro-RO" sz="2000" b="1" u="none" strike="noStrike" noProof="0" dirty="0">
                          <a:solidFill>
                            <a:schemeClr val="accent1">
                              <a:lumMod val="50000"/>
                            </a:schemeClr>
                          </a:solidFill>
                          <a:latin typeface="+mn-lt"/>
                        </a:rPr>
                        <a:t>Taxă pentru amplasarea publicității</a:t>
                      </a:r>
                      <a:endParaRPr lang="ro-RO" sz="2000" b="1" noProof="0" dirty="0">
                        <a:solidFill>
                          <a:schemeClr val="accent1">
                            <a:lumMod val="50000"/>
                          </a:schemeClr>
                        </a:solidFill>
                        <a:latin typeface="+mn-lt"/>
                      </a:endParaRPr>
                    </a:p>
                    <a:p>
                      <a:pPr lvl="0">
                        <a:buNone/>
                      </a:pP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dirty="0">
                          <a:solidFill>
                            <a:schemeClr val="accent1">
                              <a:lumMod val="50000"/>
                            </a:schemeClr>
                          </a:solidFill>
                          <a:latin typeface="+mn-lt"/>
                        </a:rPr>
                        <a:t>5 %</a:t>
                      </a:r>
                      <a:endParaRPr lang="en-US" sz="2000" b="1"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9478">
                <a:tc>
                  <a:txBody>
                    <a:bodyPr/>
                    <a:lstStyle/>
                    <a:p>
                      <a:pPr lvl="0">
                        <a:buNone/>
                      </a:pPr>
                      <a:r>
                        <a:rPr lang="ro-RO" sz="2000" b="1" u="none" strike="noStrike" noProof="0" dirty="0">
                          <a:solidFill>
                            <a:schemeClr val="accent1">
                              <a:lumMod val="50000"/>
                            </a:schemeClr>
                          </a:solidFill>
                          <a:latin typeface="+mn-lt"/>
                        </a:rPr>
                        <a:t>d) Taxă de aplicare a simbolicii locale</a:t>
                      </a: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u="none" strike="noStrike" kern="1200" noProof="0" dirty="0">
                          <a:solidFill>
                            <a:schemeClr val="accent1">
                              <a:lumMod val="50000"/>
                            </a:schemeClr>
                          </a:solidFill>
                          <a:latin typeface="+mn-lt"/>
                        </a:rPr>
                        <a:t>0,05%</a:t>
                      </a:r>
                      <a:endParaRPr lang="en-US" sz="2000" b="1" i="0" u="none" strike="noStrike" kern="1200" dirty="0">
                        <a:solidFill>
                          <a:schemeClr val="accent1">
                            <a:lumMod val="5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86851613"/>
                  </a:ext>
                </a:extLst>
              </a:tr>
              <a:tr h="1870177">
                <a:tc>
                  <a:txBody>
                    <a:bodyPr/>
                    <a:lstStyle/>
                    <a:p>
                      <a:pPr marL="0" marR="0" lvl="0" indent="0" algn="l">
                        <a:lnSpc>
                          <a:spcPct val="100000"/>
                        </a:lnSpc>
                        <a:spcBef>
                          <a:spcPts val="0"/>
                        </a:spcBef>
                        <a:spcAft>
                          <a:spcPts val="0"/>
                        </a:spcAft>
                        <a:buClr>
                          <a:srgbClr val="000000"/>
                        </a:buClr>
                        <a:buNone/>
                      </a:pPr>
                      <a:r>
                        <a:rPr lang="ro-RO" sz="2000" b="1" u="none" strike="noStrike" noProof="0" dirty="0">
                          <a:solidFill>
                            <a:schemeClr val="accent1">
                              <a:lumMod val="50000"/>
                            </a:schemeClr>
                          </a:solidFill>
                          <a:latin typeface="+mn-lt"/>
                        </a:rPr>
                        <a:t>e) Taxa pentru dispozitive publicitare</a:t>
                      </a:r>
                      <a:r>
                        <a:rPr lang="en-US" sz="2000" b="1" u="none" strike="noStrike" noProof="0" dirty="0">
                          <a:solidFill>
                            <a:schemeClr val="accent1">
                              <a:lumMod val="50000"/>
                            </a:schemeClr>
                          </a:solidFill>
                          <a:latin typeface="+mn-lt"/>
                        </a:rPr>
                        <a:t>:</a:t>
                      </a:r>
                      <a:endParaRPr lang="ro-RO" sz="2000" b="1" u="none" strike="noStrike" noProof="0" dirty="0">
                        <a:solidFill>
                          <a:schemeClr val="accent1">
                            <a:lumMod val="50000"/>
                          </a:schemeClr>
                        </a:solidFill>
                        <a:latin typeface="+mn-lt"/>
                      </a:endParaRPr>
                    </a:p>
                    <a:p>
                      <a:pPr marL="0" marR="0" lvl="0" indent="0" algn="l">
                        <a:lnSpc>
                          <a:spcPct val="100000"/>
                        </a:lnSpc>
                        <a:spcBef>
                          <a:spcPts val="0"/>
                        </a:spcBef>
                        <a:spcAft>
                          <a:spcPts val="0"/>
                        </a:spcAft>
                        <a:buClr>
                          <a:srgbClr val="000000"/>
                        </a:buClr>
                        <a:buFont typeface="Arial" pitchFamily="34" charset="0"/>
                        <a:buNone/>
                      </a:pPr>
                      <a:r>
                        <a:rPr lang="ro-RO" sz="2000" b="1" u="none" strike="noStrike" baseline="0" noProof="0" dirty="0">
                          <a:solidFill>
                            <a:schemeClr val="accent1">
                              <a:lumMod val="50000"/>
                            </a:schemeClr>
                          </a:solidFill>
                          <a:latin typeface="+mn-lt"/>
                        </a:rPr>
                        <a:t>     - centrul</a:t>
                      </a:r>
                    </a:p>
                    <a:p>
                      <a:pPr marL="0" marR="0" lvl="0" indent="0" algn="l">
                        <a:lnSpc>
                          <a:spcPct val="100000"/>
                        </a:lnSpc>
                        <a:spcBef>
                          <a:spcPts val="0"/>
                        </a:spcBef>
                        <a:spcAft>
                          <a:spcPts val="0"/>
                        </a:spcAft>
                        <a:buClr>
                          <a:srgbClr val="000000"/>
                        </a:buClr>
                        <a:buFont typeface="Arial" pitchFamily="34" charset="0"/>
                        <a:buNone/>
                      </a:pPr>
                      <a:r>
                        <a:rPr lang="ro-RO" sz="2000" b="1" u="none" strike="noStrike" baseline="0" noProof="0" dirty="0">
                          <a:solidFill>
                            <a:schemeClr val="accent1">
                              <a:lumMod val="50000"/>
                            </a:schemeClr>
                          </a:solidFill>
                          <a:latin typeface="+mn-lt"/>
                        </a:rPr>
                        <a:t>     - restul teritoriului</a:t>
                      </a:r>
                    </a:p>
                    <a:p>
                      <a:pPr marL="0" marR="0" lvl="0" indent="0" algn="l">
                        <a:lnSpc>
                          <a:spcPct val="100000"/>
                        </a:lnSpc>
                        <a:spcBef>
                          <a:spcPts val="0"/>
                        </a:spcBef>
                        <a:spcAft>
                          <a:spcPts val="0"/>
                        </a:spcAft>
                        <a:buClr>
                          <a:srgbClr val="000000"/>
                        </a:buClr>
                        <a:buFont typeface="Arial" pitchFamily="34" charset="0"/>
                        <a:buNone/>
                      </a:pPr>
                      <a:r>
                        <a:rPr lang="ro-RO" sz="2000" b="1" u="none" strike="noStrike" baseline="0" noProof="0" dirty="0">
                          <a:solidFill>
                            <a:schemeClr val="accent1">
                              <a:lumMod val="50000"/>
                            </a:schemeClr>
                          </a:solidFill>
                          <a:latin typeface="+mn-lt"/>
                        </a:rPr>
                        <a:t>     - satele</a:t>
                      </a:r>
                    </a:p>
                    <a:p>
                      <a:pPr marL="0" marR="0" lvl="0" indent="0" algn="l">
                        <a:lnSpc>
                          <a:spcPct val="100000"/>
                        </a:lnSpc>
                        <a:spcBef>
                          <a:spcPts val="0"/>
                        </a:spcBef>
                        <a:spcAft>
                          <a:spcPts val="0"/>
                        </a:spcAft>
                        <a:buClr>
                          <a:srgbClr val="000000"/>
                        </a:buClr>
                        <a:buFont typeface="Arial" pitchFamily="34" charset="0"/>
                        <a:buNone/>
                      </a:pPr>
                      <a:r>
                        <a:rPr lang="ro-RO" sz="2000" b="1" u="none" strike="noStrike" baseline="0" noProof="0" dirty="0">
                          <a:solidFill>
                            <a:schemeClr val="accent1">
                              <a:lumMod val="50000"/>
                            </a:schemeClr>
                          </a:solidFill>
                          <a:latin typeface="+mn-lt"/>
                        </a:rPr>
                        <a:t>     - traseuri naționale</a:t>
                      </a:r>
                      <a:endParaRPr lang="ro-RO" sz="2000" b="1" u="none" strike="noStrike"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spcBef>
                          <a:spcPts val="600"/>
                        </a:spcBef>
                        <a:buNone/>
                      </a:pPr>
                      <a:r>
                        <a:rPr lang="ro-RO" sz="2000" b="1" u="none" strike="noStrike" kern="1200" dirty="0">
                          <a:solidFill>
                            <a:schemeClr val="accent1">
                              <a:lumMod val="50000"/>
                            </a:schemeClr>
                          </a:solidFill>
                          <a:latin typeface="+mn-lt"/>
                        </a:rPr>
                        <a:t>35</a:t>
                      </a:r>
                      <a:r>
                        <a:rPr lang="en-US" sz="2000" b="1" u="none" strike="noStrike" kern="1200" dirty="0">
                          <a:solidFill>
                            <a:schemeClr val="accent1">
                              <a:lumMod val="50000"/>
                            </a:schemeClr>
                          </a:solidFill>
                          <a:latin typeface="+mn-lt"/>
                        </a:rPr>
                        <a:t>0 lei</a:t>
                      </a:r>
                      <a:r>
                        <a:rPr lang="ro-RO" sz="2000" b="1" u="none" strike="noStrike" kern="1200" dirty="0">
                          <a:solidFill>
                            <a:schemeClr val="accent1">
                              <a:lumMod val="50000"/>
                            </a:schemeClr>
                          </a:solidFill>
                          <a:latin typeface="+mn-lt"/>
                        </a:rPr>
                        <a:t> m²</a:t>
                      </a:r>
                      <a:endParaRPr lang="en-US" sz="2000" b="1" u="none" strike="noStrike" kern="1200" dirty="0">
                        <a:solidFill>
                          <a:schemeClr val="accent1">
                            <a:lumMod val="50000"/>
                          </a:schemeClr>
                        </a:solidFill>
                        <a:latin typeface="+mn-lt"/>
                      </a:endParaRPr>
                    </a:p>
                    <a:p>
                      <a:pPr lvl="0">
                        <a:spcBef>
                          <a:spcPts val="600"/>
                        </a:spcBef>
                        <a:buNone/>
                      </a:pPr>
                      <a:r>
                        <a:rPr lang="ro-RO" sz="2000" b="1" u="none" strike="noStrike" kern="1200" noProof="0" dirty="0">
                          <a:solidFill>
                            <a:schemeClr val="accent1">
                              <a:lumMod val="50000"/>
                            </a:schemeClr>
                          </a:solidFill>
                          <a:latin typeface="+mn-lt"/>
                        </a:rPr>
                        <a:t>2</a:t>
                      </a:r>
                      <a:r>
                        <a:rPr lang="en-US" sz="2000" b="1" u="none" strike="noStrike" kern="1200" noProof="0" dirty="0">
                          <a:solidFill>
                            <a:schemeClr val="accent1">
                              <a:lumMod val="50000"/>
                            </a:schemeClr>
                          </a:solidFill>
                          <a:latin typeface="+mn-lt"/>
                        </a:rPr>
                        <a:t>00 lei</a:t>
                      </a:r>
                      <a:r>
                        <a:rPr lang="ro-RO" sz="2000" b="1" u="none" strike="noStrike" kern="1200" noProof="0" dirty="0">
                          <a:solidFill>
                            <a:schemeClr val="accent1">
                              <a:lumMod val="50000"/>
                            </a:schemeClr>
                          </a:solidFill>
                          <a:latin typeface="+mn-lt"/>
                        </a:rPr>
                        <a:t> </a:t>
                      </a:r>
                      <a:r>
                        <a:rPr lang="ro-RO" sz="2000" b="1" u="none" strike="noStrike" kern="1200" dirty="0">
                          <a:solidFill>
                            <a:schemeClr val="accent1">
                              <a:lumMod val="50000"/>
                            </a:schemeClr>
                          </a:solidFill>
                          <a:latin typeface="+mn-lt"/>
                        </a:rPr>
                        <a:t>m²</a:t>
                      </a:r>
                      <a:endParaRPr lang="en-US" sz="2000" b="1" u="none" strike="noStrike" kern="1200" dirty="0">
                        <a:solidFill>
                          <a:schemeClr val="accent1">
                            <a:lumMod val="50000"/>
                          </a:schemeClr>
                        </a:solidFill>
                        <a:latin typeface="+mn-lt"/>
                      </a:endParaRPr>
                    </a:p>
                    <a:p>
                      <a:pPr lvl="0">
                        <a:spcBef>
                          <a:spcPts val="600"/>
                        </a:spcBef>
                        <a:buNone/>
                      </a:pPr>
                      <a:r>
                        <a:rPr lang="ro-RO" sz="2000" b="1" u="none" strike="noStrike" kern="1200" noProof="0" dirty="0">
                          <a:solidFill>
                            <a:schemeClr val="accent1">
                              <a:lumMod val="50000"/>
                            </a:schemeClr>
                          </a:solidFill>
                          <a:latin typeface="+mn-lt"/>
                        </a:rPr>
                        <a:t>1</a:t>
                      </a:r>
                      <a:r>
                        <a:rPr lang="en-US" sz="2000" b="1" u="none" strike="noStrike" kern="1200" noProof="0" dirty="0">
                          <a:solidFill>
                            <a:schemeClr val="accent1">
                              <a:lumMod val="50000"/>
                            </a:schemeClr>
                          </a:solidFill>
                          <a:latin typeface="+mn-lt"/>
                        </a:rPr>
                        <a:t>00 lei</a:t>
                      </a:r>
                      <a:r>
                        <a:rPr lang="ro-RO" sz="2000" b="1" u="none" strike="noStrike" kern="1200" noProof="0" dirty="0">
                          <a:solidFill>
                            <a:schemeClr val="accent1">
                              <a:lumMod val="50000"/>
                            </a:schemeClr>
                          </a:solidFill>
                          <a:latin typeface="+mn-lt"/>
                        </a:rPr>
                        <a:t> </a:t>
                      </a:r>
                      <a:r>
                        <a:rPr lang="ro-RO" sz="2000" b="1" u="none" strike="noStrike" kern="1200" dirty="0">
                          <a:solidFill>
                            <a:schemeClr val="accent1">
                              <a:lumMod val="50000"/>
                            </a:schemeClr>
                          </a:solidFill>
                          <a:latin typeface="+mn-lt"/>
                        </a:rPr>
                        <a:t>m²</a:t>
                      </a:r>
                    </a:p>
                    <a:p>
                      <a:pPr marL="0" marR="0" lvl="0" indent="0" algn="l" defTabSz="914400" rtl="0" eaLnBrk="1" fontAlgn="auto" latinLnBrk="0" hangingPunct="1">
                        <a:lnSpc>
                          <a:spcPct val="100000"/>
                        </a:lnSpc>
                        <a:spcBef>
                          <a:spcPts val="600"/>
                        </a:spcBef>
                        <a:spcAft>
                          <a:spcPts val="0"/>
                        </a:spcAft>
                        <a:buClrTx/>
                        <a:buSzTx/>
                        <a:buFontTx/>
                        <a:buNone/>
                        <a:tabLst/>
                        <a:defRPr/>
                      </a:pPr>
                      <a:r>
                        <a:rPr lang="ro-RO" sz="2000" b="1" u="none" strike="noStrike" kern="1200" dirty="0">
                          <a:solidFill>
                            <a:schemeClr val="accent1">
                              <a:lumMod val="50000"/>
                            </a:schemeClr>
                          </a:solidFill>
                          <a:latin typeface="+mn-lt"/>
                        </a:rPr>
                        <a:t>35</a:t>
                      </a:r>
                      <a:r>
                        <a:rPr lang="en-US" sz="2000" b="1" u="none" strike="noStrike" kern="1200" dirty="0">
                          <a:solidFill>
                            <a:schemeClr val="accent1">
                              <a:lumMod val="50000"/>
                            </a:schemeClr>
                          </a:solidFill>
                          <a:latin typeface="+mn-lt"/>
                        </a:rPr>
                        <a:t>0 lei</a:t>
                      </a:r>
                      <a:r>
                        <a:rPr lang="ro-RO" sz="2000" b="1" u="none" strike="noStrike" kern="1200" dirty="0">
                          <a:solidFill>
                            <a:schemeClr val="accent1">
                              <a:lumMod val="50000"/>
                            </a:schemeClr>
                          </a:solidFill>
                          <a:latin typeface="+mn-lt"/>
                        </a:rPr>
                        <a:t> m²</a:t>
                      </a:r>
                      <a:endParaRPr lang="en-US" sz="2000" b="1" u="none" strike="noStrike" kern="1200" dirty="0">
                        <a:solidFill>
                          <a:schemeClr val="accent1">
                            <a:lumMod val="50000"/>
                          </a:schemeClr>
                        </a:solidFill>
                        <a:latin typeface="+mn-lt"/>
                      </a:endParaRPr>
                    </a:p>
                    <a:p>
                      <a:pPr lvl="0">
                        <a:spcBef>
                          <a:spcPts val="600"/>
                        </a:spcBef>
                        <a:buNone/>
                      </a:pPr>
                      <a:endParaRPr lang="en-US" sz="2000" b="1" u="none" strike="noStrike" kern="120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1282952"/>
                  </a:ext>
                </a:extLst>
              </a:tr>
              <a:tr h="769620">
                <a:tc>
                  <a:txBody>
                    <a:bodyPr/>
                    <a:lstStyle/>
                    <a:p>
                      <a:pPr marL="0" marR="0" lvl="0" indent="0" algn="l">
                        <a:lnSpc>
                          <a:spcPct val="100000"/>
                        </a:lnSpc>
                        <a:spcBef>
                          <a:spcPts val="0"/>
                        </a:spcBef>
                        <a:spcAft>
                          <a:spcPts val="0"/>
                        </a:spcAft>
                        <a:buClr>
                          <a:srgbClr val="000000"/>
                        </a:buClr>
                        <a:buFont typeface="Arial" pitchFamily="34" charset="0"/>
                        <a:buNone/>
                      </a:pPr>
                      <a:r>
                        <a:rPr lang="ro-RO" sz="2000" b="1" u="none" strike="noStrike" noProof="0" dirty="0">
                          <a:solidFill>
                            <a:schemeClr val="accent1">
                              <a:lumMod val="50000"/>
                            </a:schemeClr>
                          </a:solidFill>
                          <a:latin typeface="+mn-lt"/>
                        </a:rPr>
                        <a:t>f) </a:t>
                      </a:r>
                      <a:r>
                        <a:rPr lang="it-IT" sz="2000" b="1" kern="1200" dirty="0">
                          <a:solidFill>
                            <a:schemeClr val="accent1">
                              <a:lumMod val="50000"/>
                            </a:schemeClr>
                          </a:solidFill>
                          <a:latin typeface="+mn-lt"/>
                          <a:ea typeface="+mn-ea"/>
                          <a:cs typeface="+mn-cs"/>
                        </a:rPr>
                        <a:t>Tax</a:t>
                      </a:r>
                      <a:r>
                        <a:rPr lang="en-US" sz="2000" b="1" kern="1200" dirty="0">
                          <a:solidFill>
                            <a:schemeClr val="accent1">
                              <a:lumMod val="50000"/>
                            </a:schemeClr>
                          </a:solidFill>
                          <a:latin typeface="+mn-lt"/>
                          <a:ea typeface="+mn-ea"/>
                          <a:cs typeface="+mn-cs"/>
                        </a:rPr>
                        <a:t>ă </a:t>
                      </a:r>
                      <a:r>
                        <a:rPr lang="it-IT" sz="2000" b="1" kern="1200" dirty="0">
                          <a:solidFill>
                            <a:schemeClr val="accent1">
                              <a:lumMod val="50000"/>
                            </a:schemeClr>
                          </a:solidFill>
                          <a:latin typeface="+mn-lt"/>
                          <a:ea typeface="+mn-ea"/>
                          <a:cs typeface="+mn-cs"/>
                        </a:rPr>
                        <a:t>pentru unit</a:t>
                      </a:r>
                      <a:r>
                        <a:rPr lang="en-US" sz="2000" b="1" kern="1200" dirty="0" err="1">
                          <a:solidFill>
                            <a:schemeClr val="accent1">
                              <a:lumMod val="50000"/>
                            </a:schemeClr>
                          </a:solidFill>
                          <a:latin typeface="+mn-lt"/>
                          <a:ea typeface="+mn-ea"/>
                          <a:cs typeface="+mn-cs"/>
                        </a:rPr>
                        <a:t>ăţ</a:t>
                      </a:r>
                      <a:r>
                        <a:rPr lang="it-IT" sz="2000" b="1" kern="1200" dirty="0">
                          <a:solidFill>
                            <a:schemeClr val="accent1">
                              <a:lumMod val="50000"/>
                            </a:schemeClr>
                          </a:solidFill>
                          <a:latin typeface="+mn-lt"/>
                          <a:ea typeface="+mn-ea"/>
                          <a:cs typeface="+mn-cs"/>
                        </a:rPr>
                        <a:t>ile comerciale</a:t>
                      </a:r>
                      <a:r>
                        <a:rPr lang="en-US" sz="2000" b="1" kern="1200" dirty="0">
                          <a:solidFill>
                            <a:schemeClr val="accent1">
                              <a:lumMod val="50000"/>
                            </a:schemeClr>
                          </a:solidFill>
                          <a:latin typeface="+mn-lt"/>
                          <a:ea typeface="+mn-ea"/>
                          <a:cs typeface="+mn-cs"/>
                        </a:rPr>
                        <a:t> ş</a:t>
                      </a:r>
                      <a:r>
                        <a:rPr lang="it-IT" sz="2000" b="1" kern="1200" dirty="0">
                          <a:solidFill>
                            <a:schemeClr val="accent1">
                              <a:lumMod val="50000"/>
                            </a:schemeClr>
                          </a:solidFill>
                          <a:latin typeface="+mn-lt"/>
                          <a:ea typeface="+mn-ea"/>
                          <a:cs typeface="+mn-cs"/>
                        </a:rPr>
                        <a:t>i</a:t>
                      </a:r>
                      <a:r>
                        <a:rPr lang="en-US" sz="2000" b="1" kern="1200" dirty="0">
                          <a:solidFill>
                            <a:schemeClr val="accent1">
                              <a:lumMod val="50000"/>
                            </a:schemeClr>
                          </a:solidFill>
                          <a:latin typeface="+mn-lt"/>
                          <a:ea typeface="+mn-ea"/>
                          <a:cs typeface="+mn-cs"/>
                        </a:rPr>
                        <a:t>/</a:t>
                      </a:r>
                      <a:r>
                        <a:rPr lang="it-IT" sz="2000" b="1" kern="1200" dirty="0">
                          <a:solidFill>
                            <a:schemeClr val="accent1">
                              <a:lumMod val="50000"/>
                            </a:schemeClr>
                          </a:solidFill>
                          <a:latin typeface="+mn-lt"/>
                          <a:ea typeface="+mn-ea"/>
                          <a:cs typeface="+mn-cs"/>
                        </a:rPr>
                        <a:t>sau de prest</a:t>
                      </a:r>
                      <a:r>
                        <a:rPr lang="en-US" sz="2000" b="1" kern="1200" dirty="0">
                          <a:solidFill>
                            <a:schemeClr val="accent1">
                              <a:lumMod val="50000"/>
                            </a:schemeClr>
                          </a:solidFill>
                          <a:latin typeface="+mn-lt"/>
                          <a:ea typeface="+mn-ea"/>
                          <a:cs typeface="+mn-cs"/>
                        </a:rPr>
                        <a:t>ă</a:t>
                      </a:r>
                      <a:r>
                        <a:rPr lang="it-IT" sz="2000" b="1" kern="1200" dirty="0">
                          <a:solidFill>
                            <a:schemeClr val="accent1">
                              <a:lumMod val="50000"/>
                            </a:schemeClr>
                          </a:solidFill>
                          <a:latin typeface="+mn-lt"/>
                          <a:ea typeface="+mn-ea"/>
                          <a:cs typeface="+mn-cs"/>
                        </a:rPr>
                        <a:t>ri servicii</a:t>
                      </a:r>
                      <a:r>
                        <a:rPr lang="en-US" sz="2000" b="1" kern="1200" dirty="0">
                          <a:solidFill>
                            <a:schemeClr val="accent1">
                              <a:lumMod val="50000"/>
                            </a:schemeClr>
                          </a:solidFill>
                          <a:latin typeface="+mn-lt"/>
                          <a:ea typeface="+mn-ea"/>
                          <a:cs typeface="+mn-cs"/>
                        </a:rPr>
                        <a:t>, </a:t>
                      </a:r>
                      <a:r>
                        <a:rPr lang="it-IT" sz="2000" b="1" kern="1200" dirty="0">
                          <a:solidFill>
                            <a:schemeClr val="accent1">
                              <a:lumMod val="50000"/>
                            </a:schemeClr>
                          </a:solidFill>
                          <a:latin typeface="+mn-lt"/>
                          <a:ea typeface="+mn-ea"/>
                          <a:cs typeface="+mn-cs"/>
                        </a:rPr>
                        <a:t>cu excep</a:t>
                      </a:r>
                      <a:r>
                        <a:rPr lang="en-US" sz="2000" b="1" kern="1200" dirty="0">
                          <a:solidFill>
                            <a:schemeClr val="accent1">
                              <a:lumMod val="50000"/>
                            </a:schemeClr>
                          </a:solidFill>
                          <a:latin typeface="+mn-lt"/>
                          <a:ea typeface="+mn-ea"/>
                          <a:cs typeface="+mn-cs"/>
                        </a:rPr>
                        <a:t>ţ</a:t>
                      </a:r>
                      <a:r>
                        <a:rPr lang="it-IT" sz="2000" b="1" kern="1200" dirty="0">
                          <a:solidFill>
                            <a:schemeClr val="accent1">
                              <a:lumMod val="50000"/>
                            </a:schemeClr>
                          </a:solidFill>
                          <a:latin typeface="+mn-lt"/>
                          <a:ea typeface="+mn-ea"/>
                          <a:cs typeface="+mn-cs"/>
                        </a:rPr>
                        <a:t>ia celor care se afl</a:t>
                      </a:r>
                      <a:r>
                        <a:rPr lang="en-US" sz="2000" b="1" kern="1200" dirty="0">
                          <a:solidFill>
                            <a:schemeClr val="accent1">
                              <a:lumMod val="50000"/>
                            </a:schemeClr>
                          </a:solidFill>
                          <a:latin typeface="+mn-lt"/>
                          <a:ea typeface="+mn-ea"/>
                          <a:cs typeface="+mn-cs"/>
                        </a:rPr>
                        <a:t>ă </a:t>
                      </a:r>
                      <a:r>
                        <a:rPr lang="it-IT" sz="2000" b="1" kern="1200" dirty="0">
                          <a:solidFill>
                            <a:schemeClr val="accent1">
                              <a:lumMod val="50000"/>
                            </a:schemeClr>
                          </a:solidFill>
                          <a:latin typeface="+mn-lt"/>
                          <a:ea typeface="+mn-ea"/>
                          <a:cs typeface="+mn-cs"/>
                        </a:rPr>
                        <a:t>total</a:t>
                      </a:r>
                      <a:r>
                        <a:rPr lang="en-US" sz="2000" b="1" kern="1200" dirty="0">
                          <a:solidFill>
                            <a:schemeClr val="accent1">
                              <a:lumMod val="50000"/>
                            </a:schemeClr>
                          </a:solidFill>
                          <a:latin typeface="+mn-lt"/>
                          <a:ea typeface="+mn-ea"/>
                          <a:cs typeface="+mn-cs"/>
                        </a:rPr>
                        <a:t> î</a:t>
                      </a:r>
                      <a:r>
                        <a:rPr lang="it-IT" sz="2000" b="1" kern="1200" dirty="0">
                          <a:solidFill>
                            <a:schemeClr val="accent1">
                              <a:lumMod val="50000"/>
                            </a:schemeClr>
                          </a:solidFill>
                          <a:latin typeface="+mn-lt"/>
                          <a:ea typeface="+mn-ea"/>
                          <a:cs typeface="+mn-cs"/>
                        </a:rPr>
                        <a:t>n zona drumului public</a:t>
                      </a:r>
                      <a:r>
                        <a:rPr lang="en-US" sz="2000" b="1" kern="1200" dirty="0">
                          <a:solidFill>
                            <a:schemeClr val="accent1">
                              <a:lumMod val="50000"/>
                            </a:schemeClr>
                          </a:solidFill>
                          <a:latin typeface="+mn-lt"/>
                          <a:ea typeface="+mn-ea"/>
                          <a:cs typeface="+mn-cs"/>
                        </a:rPr>
                        <a:t> ş</a:t>
                      </a:r>
                      <a:r>
                        <a:rPr lang="it-IT" sz="2000" b="1" kern="1200" dirty="0">
                          <a:solidFill>
                            <a:schemeClr val="accent1">
                              <a:lumMod val="50000"/>
                            </a:schemeClr>
                          </a:solidFill>
                          <a:latin typeface="+mn-lt"/>
                          <a:ea typeface="+mn-ea"/>
                          <a:cs typeface="+mn-cs"/>
                        </a:rPr>
                        <a:t>i</a:t>
                      </a:r>
                      <a:r>
                        <a:rPr lang="en-US" sz="2000" b="1" kern="1200" dirty="0">
                          <a:solidFill>
                            <a:schemeClr val="accent1">
                              <a:lumMod val="50000"/>
                            </a:schemeClr>
                          </a:solidFill>
                          <a:latin typeface="+mn-lt"/>
                          <a:ea typeface="+mn-ea"/>
                          <a:cs typeface="+mn-cs"/>
                        </a:rPr>
                        <a:t>/</a:t>
                      </a:r>
                      <a:r>
                        <a:rPr lang="it-IT" sz="2000" b="1" kern="1200" dirty="0">
                          <a:solidFill>
                            <a:schemeClr val="accent1">
                              <a:lumMod val="50000"/>
                            </a:schemeClr>
                          </a:solidFill>
                          <a:latin typeface="+mn-lt"/>
                          <a:ea typeface="+mn-ea"/>
                          <a:cs typeface="+mn-cs"/>
                        </a:rPr>
                        <a:t>sau</a:t>
                      </a:r>
                      <a:r>
                        <a:rPr lang="en-US" sz="2000" b="1" kern="1200" dirty="0">
                          <a:solidFill>
                            <a:schemeClr val="accent1">
                              <a:lumMod val="50000"/>
                            </a:schemeClr>
                          </a:solidFill>
                          <a:latin typeface="+mn-lt"/>
                          <a:ea typeface="+mn-ea"/>
                          <a:cs typeface="+mn-cs"/>
                        </a:rPr>
                        <a:t> î</a:t>
                      </a:r>
                      <a:r>
                        <a:rPr lang="it-IT" sz="2000" b="1" kern="1200" dirty="0">
                          <a:solidFill>
                            <a:schemeClr val="accent1">
                              <a:lumMod val="50000"/>
                            </a:schemeClr>
                          </a:solidFill>
                          <a:latin typeface="+mn-lt"/>
                          <a:ea typeface="+mn-ea"/>
                          <a:cs typeface="+mn-cs"/>
                        </a:rPr>
                        <a:t>n zonele de protec</a:t>
                      </a:r>
                      <a:r>
                        <a:rPr lang="en-US" sz="2000" b="1" kern="1200" dirty="0">
                          <a:solidFill>
                            <a:schemeClr val="accent1">
                              <a:lumMod val="50000"/>
                            </a:schemeClr>
                          </a:solidFill>
                          <a:latin typeface="+mn-lt"/>
                          <a:ea typeface="+mn-ea"/>
                          <a:cs typeface="+mn-cs"/>
                        </a:rPr>
                        <a:t>ţ</a:t>
                      </a:r>
                      <a:r>
                        <a:rPr lang="it-IT" sz="2000" b="1" kern="1200" dirty="0">
                          <a:solidFill>
                            <a:schemeClr val="accent1">
                              <a:lumMod val="50000"/>
                            </a:schemeClr>
                          </a:solidFill>
                          <a:latin typeface="+mn-lt"/>
                          <a:ea typeface="+mn-ea"/>
                          <a:cs typeface="+mn-cs"/>
                        </a:rPr>
                        <a:t>ie ale acestuia din afara perimetrului localit</a:t>
                      </a:r>
                      <a:r>
                        <a:rPr lang="en-US" sz="2000" b="1" kern="1200" dirty="0" err="1">
                          <a:solidFill>
                            <a:schemeClr val="accent1">
                              <a:lumMod val="50000"/>
                            </a:schemeClr>
                          </a:solidFill>
                          <a:latin typeface="+mn-lt"/>
                          <a:ea typeface="+mn-ea"/>
                          <a:cs typeface="+mn-cs"/>
                        </a:rPr>
                        <a:t>ăţ</a:t>
                      </a:r>
                      <a:r>
                        <a:rPr lang="it-IT" sz="2000" b="1" kern="1200" dirty="0">
                          <a:solidFill>
                            <a:schemeClr val="accent1">
                              <a:lumMod val="50000"/>
                            </a:schemeClr>
                          </a:solidFill>
                          <a:latin typeface="+mn-lt"/>
                          <a:ea typeface="+mn-ea"/>
                          <a:cs typeface="+mn-cs"/>
                        </a:rPr>
                        <a:t>ilor</a:t>
                      </a:r>
                      <a:endParaRPr lang="ro-RO" sz="2000" b="1" u="none" strike="noStrike"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spcBef>
                          <a:spcPts val="600"/>
                        </a:spcBef>
                        <a:buNone/>
                      </a:pPr>
                      <a:endParaRPr lang="ro-RO" sz="2000" b="1" u="none" strike="noStrike" kern="1200" dirty="0">
                        <a:solidFill>
                          <a:schemeClr val="accent1">
                            <a:lumMod val="50000"/>
                          </a:schemeClr>
                        </a:solidFill>
                        <a:latin typeface="+mn-lt"/>
                      </a:endParaRPr>
                    </a:p>
                    <a:p>
                      <a:pPr lvl="0">
                        <a:spcBef>
                          <a:spcPts val="600"/>
                        </a:spcBef>
                        <a:buNone/>
                      </a:pPr>
                      <a:r>
                        <a:rPr lang="ro-RO" sz="2000" b="1" u="none" strike="noStrike" kern="1200" dirty="0">
                          <a:solidFill>
                            <a:schemeClr val="accent1">
                              <a:lumMod val="50000"/>
                            </a:schemeClr>
                          </a:solidFill>
                          <a:latin typeface="+mn-lt"/>
                        </a:rPr>
                        <a:t>Conform tabelului</a:t>
                      </a:r>
                      <a:endParaRPr lang="en-US" sz="2000" b="1" u="none" strike="noStrike" kern="120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84231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locale 202</a:t>
            </a:r>
            <a:r>
              <a:rPr lang="ro-RO" altLang="ro-RO" sz="4400" dirty="0">
                <a:solidFill>
                  <a:schemeClr val="bg1"/>
                </a:solidFill>
                <a:latin typeface="Arial Black" panose="020B0A04020102020204" pitchFamily="34" charset="0"/>
              </a:rPr>
              <a:t>5</a:t>
            </a:r>
            <a:endParaRPr lang="en-US" sz="4400" dirty="0"/>
          </a:p>
        </p:txBody>
      </p:sp>
      <p:pic>
        <p:nvPicPr>
          <p:cNvPr id="4"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1">
            <a:extLst>
              <a:ext uri="{FF2B5EF4-FFF2-40B4-BE49-F238E27FC236}">
                <a16:creationId xmlns:a16="http://schemas.microsoft.com/office/drawing/2014/main" id="{2C42AED7-5A88-FE70-EA65-62469D0E3933}"/>
              </a:ext>
            </a:extLst>
          </p:cNvPr>
          <p:cNvGraphicFramePr>
            <a:graphicFrameLocks noGrp="1"/>
          </p:cNvGraphicFramePr>
          <p:nvPr>
            <p:extLst>
              <p:ext uri="{D42A27DB-BD31-4B8C-83A1-F6EECF244321}">
                <p14:modId xmlns:p14="http://schemas.microsoft.com/office/powerpoint/2010/main" val="1814189537"/>
              </p:ext>
            </p:extLst>
          </p:nvPr>
        </p:nvGraphicFramePr>
        <p:xfrm>
          <a:off x="421399" y="1240593"/>
          <a:ext cx="11367310" cy="3384104"/>
        </p:xfrm>
        <a:graphic>
          <a:graphicData uri="http://schemas.openxmlformats.org/drawingml/2006/table">
            <a:tbl>
              <a:tblPr firstRow="1" bandRow="1">
                <a:tableStyleId>{2D5ABB26-0587-4C30-8999-92F81FD0307C}</a:tableStyleId>
              </a:tblPr>
              <a:tblGrid>
                <a:gridCol w="7354186">
                  <a:extLst>
                    <a:ext uri="{9D8B030D-6E8A-4147-A177-3AD203B41FA5}">
                      <a16:colId xmlns:a16="http://schemas.microsoft.com/office/drawing/2014/main" val="3017730614"/>
                    </a:ext>
                  </a:extLst>
                </a:gridCol>
                <a:gridCol w="4013124">
                  <a:extLst>
                    <a:ext uri="{9D8B030D-6E8A-4147-A177-3AD203B41FA5}">
                      <a16:colId xmlns:a16="http://schemas.microsoft.com/office/drawing/2014/main" val="2818186724"/>
                    </a:ext>
                  </a:extLst>
                </a:gridCol>
              </a:tblGrid>
              <a:tr h="379478">
                <a:tc>
                  <a:txBody>
                    <a:bodyPr/>
                    <a:lstStyle/>
                    <a:p>
                      <a:pPr lvl="0">
                        <a:buNone/>
                      </a:pPr>
                      <a:r>
                        <a:rPr lang="ro-RO" sz="2000" b="1" kern="1200" dirty="0">
                          <a:solidFill>
                            <a:schemeClr val="accent1">
                              <a:lumMod val="50000"/>
                            </a:schemeClr>
                          </a:solidFill>
                          <a:latin typeface="+mn-lt"/>
                          <a:ea typeface="+mn-ea"/>
                          <a:cs typeface="+mn-cs"/>
                        </a:rPr>
                        <a:t>g</a:t>
                      </a:r>
                      <a:r>
                        <a:rPr lang="ru-RU" sz="2000" b="1" kern="1200" dirty="0">
                          <a:solidFill>
                            <a:schemeClr val="accent1">
                              <a:lumMod val="50000"/>
                            </a:schemeClr>
                          </a:solidFill>
                          <a:latin typeface="+mn-lt"/>
                          <a:ea typeface="+mn-ea"/>
                          <a:cs typeface="+mn-cs"/>
                        </a:rPr>
                        <a:t>) </a:t>
                      </a:r>
                      <a:r>
                        <a:rPr lang="ru-RU" sz="2000" b="1" kern="1200" dirty="0" err="1">
                          <a:solidFill>
                            <a:schemeClr val="accent1">
                              <a:lumMod val="50000"/>
                            </a:schemeClr>
                          </a:solidFill>
                          <a:latin typeface="+mn-lt"/>
                          <a:ea typeface="+mn-ea"/>
                          <a:cs typeface="+mn-cs"/>
                        </a:rPr>
                        <a:t>Taxă</a:t>
                      </a:r>
                      <a:r>
                        <a:rPr lang="ru-RU" sz="2000" b="1" kern="1200" dirty="0">
                          <a:solidFill>
                            <a:schemeClr val="accent1">
                              <a:lumMod val="50000"/>
                            </a:schemeClr>
                          </a:solidFill>
                          <a:latin typeface="+mn-lt"/>
                          <a:ea typeface="+mn-ea"/>
                          <a:cs typeface="+mn-cs"/>
                        </a:rPr>
                        <a:t> </a:t>
                      </a:r>
                      <a:r>
                        <a:rPr lang="ru-RU" sz="2000" b="1" kern="1200" dirty="0" err="1">
                          <a:solidFill>
                            <a:schemeClr val="accent1">
                              <a:lumMod val="50000"/>
                            </a:schemeClr>
                          </a:solidFill>
                          <a:latin typeface="+mn-lt"/>
                          <a:ea typeface="+mn-ea"/>
                          <a:cs typeface="+mn-cs"/>
                        </a:rPr>
                        <a:t>de</a:t>
                      </a:r>
                      <a:r>
                        <a:rPr lang="ru-RU" sz="2000" b="1" kern="1200" dirty="0">
                          <a:solidFill>
                            <a:schemeClr val="accent1">
                              <a:lumMod val="50000"/>
                            </a:schemeClr>
                          </a:solidFill>
                          <a:latin typeface="+mn-lt"/>
                          <a:ea typeface="+mn-ea"/>
                          <a:cs typeface="+mn-cs"/>
                        </a:rPr>
                        <a:t> </a:t>
                      </a:r>
                      <a:r>
                        <a:rPr lang="ru-RU" sz="2000" b="1" kern="1200" dirty="0" err="1">
                          <a:solidFill>
                            <a:schemeClr val="accent1">
                              <a:lumMod val="50000"/>
                            </a:schemeClr>
                          </a:solidFill>
                          <a:latin typeface="+mn-lt"/>
                          <a:ea typeface="+mn-ea"/>
                          <a:cs typeface="+mn-cs"/>
                        </a:rPr>
                        <a:t>piaţă</a:t>
                      </a: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kern="1200" dirty="0">
                          <a:solidFill>
                            <a:srgbClr val="FF0000"/>
                          </a:solidFill>
                          <a:latin typeface="+mn-lt"/>
                          <a:ea typeface="+mn-ea"/>
                          <a:cs typeface="+mn-cs"/>
                        </a:rPr>
                        <a:t>20</a:t>
                      </a:r>
                      <a:r>
                        <a:rPr lang="it-IT" sz="2000" b="1" kern="1200" dirty="0">
                          <a:solidFill>
                            <a:srgbClr val="FF0000"/>
                          </a:solidFill>
                          <a:latin typeface="+mn-lt"/>
                          <a:ea typeface="+mn-ea"/>
                          <a:cs typeface="+mn-cs"/>
                        </a:rPr>
                        <a:t> lei</a:t>
                      </a:r>
                      <a:r>
                        <a:rPr lang="ro-RO" sz="2000" b="1" kern="1200" baseline="0" dirty="0">
                          <a:solidFill>
                            <a:srgbClr val="FF0000"/>
                          </a:solidFill>
                          <a:latin typeface="+mn-lt"/>
                          <a:ea typeface="+mn-ea"/>
                          <a:cs typeface="+mn-cs"/>
                        </a:rPr>
                        <a:t> </a:t>
                      </a:r>
                      <a:r>
                        <a:rPr lang="ro-RO" sz="2000" b="1" u="none" strike="noStrike" kern="1200" dirty="0">
                          <a:solidFill>
                            <a:srgbClr val="FF0000"/>
                          </a:solidFill>
                          <a:latin typeface="+mn-lt"/>
                        </a:rPr>
                        <a:t>m²/</a:t>
                      </a:r>
                      <a:r>
                        <a:rPr lang="it-IT" sz="2000" b="1" kern="1200" dirty="0">
                          <a:solidFill>
                            <a:srgbClr val="FF0000"/>
                          </a:solidFill>
                          <a:latin typeface="+mn-lt"/>
                          <a:ea typeface="+mn-ea"/>
                          <a:cs typeface="+mn-cs"/>
                        </a:rPr>
                        <a:t>anual</a:t>
                      </a:r>
                      <a:endParaRPr lang="en-US" sz="2000" b="1" i="0" u="none" strike="noStrike" kern="1200" dirty="0">
                        <a:solidFill>
                          <a:srgbClr val="FF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36173061"/>
                  </a:ext>
                </a:extLst>
              </a:tr>
              <a:tr h="671384">
                <a:tc>
                  <a:txBody>
                    <a:bodyPr/>
                    <a:lstStyle/>
                    <a:p>
                      <a:pPr lvl="0">
                        <a:buNone/>
                      </a:pPr>
                      <a:r>
                        <a:rPr lang="ro-RO" sz="2000" b="1" kern="1200" dirty="0">
                          <a:solidFill>
                            <a:schemeClr val="accent1">
                              <a:lumMod val="50000"/>
                            </a:schemeClr>
                          </a:solidFill>
                          <a:latin typeface="+mn-lt"/>
                          <a:ea typeface="+mn-ea"/>
                          <a:cs typeface="+mn-cs"/>
                        </a:rPr>
                        <a:t>h</a:t>
                      </a:r>
                      <a:r>
                        <a:rPr lang="ru-RU" sz="2000" b="1" kern="1200" dirty="0">
                          <a:solidFill>
                            <a:schemeClr val="accent1">
                              <a:lumMod val="50000"/>
                            </a:schemeClr>
                          </a:solidFill>
                          <a:latin typeface="+mn-lt"/>
                          <a:ea typeface="+mn-ea"/>
                          <a:cs typeface="+mn-cs"/>
                        </a:rPr>
                        <a:t>) </a:t>
                      </a:r>
                      <a:r>
                        <a:rPr lang="ru-RU" sz="2000" b="1" kern="1200" dirty="0" err="1">
                          <a:solidFill>
                            <a:schemeClr val="accent1">
                              <a:lumMod val="50000"/>
                            </a:schemeClr>
                          </a:solidFill>
                          <a:latin typeface="+mn-lt"/>
                          <a:ea typeface="+mn-ea"/>
                          <a:cs typeface="+mn-cs"/>
                        </a:rPr>
                        <a:t>Taxă</a:t>
                      </a:r>
                      <a:r>
                        <a:rPr lang="ru-RU" sz="2000" b="1" kern="1200" dirty="0">
                          <a:solidFill>
                            <a:schemeClr val="accent1">
                              <a:lumMod val="50000"/>
                            </a:schemeClr>
                          </a:solidFill>
                          <a:latin typeface="+mn-lt"/>
                          <a:ea typeface="+mn-ea"/>
                          <a:cs typeface="+mn-cs"/>
                        </a:rPr>
                        <a:t> </a:t>
                      </a:r>
                      <a:r>
                        <a:rPr lang="ru-RU" sz="2000" b="1" kern="1200" dirty="0" err="1">
                          <a:solidFill>
                            <a:schemeClr val="accent1">
                              <a:lumMod val="50000"/>
                            </a:schemeClr>
                          </a:solidFill>
                          <a:latin typeface="+mn-lt"/>
                          <a:ea typeface="+mn-ea"/>
                          <a:cs typeface="+mn-cs"/>
                        </a:rPr>
                        <a:t>pentru</a:t>
                      </a:r>
                      <a:r>
                        <a:rPr lang="ru-RU" sz="2000" b="1" kern="1200" dirty="0">
                          <a:solidFill>
                            <a:schemeClr val="accent1">
                              <a:lumMod val="50000"/>
                            </a:schemeClr>
                          </a:solidFill>
                          <a:latin typeface="+mn-lt"/>
                          <a:ea typeface="+mn-ea"/>
                          <a:cs typeface="+mn-cs"/>
                        </a:rPr>
                        <a:t> </a:t>
                      </a:r>
                      <a:r>
                        <a:rPr lang="ru-RU" sz="2000" b="1" kern="1200" dirty="0" err="1">
                          <a:solidFill>
                            <a:schemeClr val="accent1">
                              <a:lumMod val="50000"/>
                            </a:schemeClr>
                          </a:solidFill>
                          <a:latin typeface="+mn-lt"/>
                          <a:ea typeface="+mn-ea"/>
                          <a:cs typeface="+mn-cs"/>
                        </a:rPr>
                        <a:t>cazare</a:t>
                      </a: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kern="1200" dirty="0">
                          <a:solidFill>
                            <a:schemeClr val="accent1">
                              <a:lumMod val="50000"/>
                            </a:schemeClr>
                          </a:solidFill>
                          <a:latin typeface="+mn-lt"/>
                          <a:ea typeface="+mn-ea"/>
                          <a:cs typeface="+mn-cs"/>
                        </a:rPr>
                        <a:t>2</a:t>
                      </a:r>
                      <a:r>
                        <a:rPr lang="ru-RU" sz="2000" b="1" kern="1200" dirty="0">
                          <a:solidFill>
                            <a:schemeClr val="accent1">
                              <a:lumMod val="50000"/>
                            </a:schemeClr>
                          </a:solidFill>
                          <a:latin typeface="+mn-lt"/>
                          <a:ea typeface="+mn-ea"/>
                          <a:cs typeface="+mn-cs"/>
                        </a:rPr>
                        <a:t>%</a:t>
                      </a:r>
                      <a:endParaRPr lang="en-US" sz="2000" b="1"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71384">
                <a:tc>
                  <a:txBody>
                    <a:bodyPr/>
                    <a:lstStyle/>
                    <a:p>
                      <a:pPr marL="514350" lvl="0" indent="-514350">
                        <a:buNone/>
                      </a:pPr>
                      <a:r>
                        <a:rPr lang="ro-RO" sz="2000" b="1" kern="1200" dirty="0">
                          <a:solidFill>
                            <a:schemeClr val="accent1">
                              <a:lumMod val="50000"/>
                            </a:schemeClr>
                          </a:solidFill>
                          <a:latin typeface="+mn-lt"/>
                          <a:ea typeface="+mn-ea"/>
                          <a:cs typeface="+mn-cs"/>
                        </a:rPr>
                        <a:t>i) </a:t>
                      </a:r>
                      <a:r>
                        <a:rPr lang="it-IT" sz="2000" b="1" kern="1200" dirty="0">
                          <a:solidFill>
                            <a:schemeClr val="accent1">
                              <a:lumMod val="50000"/>
                            </a:schemeClr>
                          </a:solidFill>
                          <a:latin typeface="+mn-lt"/>
                          <a:ea typeface="+mn-ea"/>
                          <a:cs typeface="+mn-cs"/>
                        </a:rPr>
                        <a:t>Taxă pentru prestarea serviciilor de transport auto de călători pe</a:t>
                      </a:r>
                      <a:r>
                        <a:rPr lang="ro-RO" sz="2000" b="1" kern="1200" baseline="0" dirty="0">
                          <a:solidFill>
                            <a:schemeClr val="accent1">
                              <a:lumMod val="50000"/>
                            </a:schemeClr>
                          </a:solidFill>
                          <a:latin typeface="+mn-lt"/>
                          <a:ea typeface="+mn-ea"/>
                          <a:cs typeface="+mn-cs"/>
                        </a:rPr>
                        <a:t> </a:t>
                      </a:r>
                      <a:r>
                        <a:rPr lang="it-IT" sz="2000" b="1" kern="1200" dirty="0">
                          <a:solidFill>
                            <a:schemeClr val="accent1">
                              <a:lumMod val="50000"/>
                            </a:schemeClr>
                          </a:solidFill>
                          <a:latin typeface="+mn-lt"/>
                          <a:ea typeface="+mn-ea"/>
                          <a:cs typeface="+mn-cs"/>
                        </a:rPr>
                        <a:t>teritoriul municipiilor, oraşelor şi satelor (comunelor)</a:t>
                      </a:r>
                      <a:r>
                        <a:rPr lang="ro-RO" sz="2000" b="1" kern="1200" dirty="0">
                          <a:solidFill>
                            <a:schemeClr val="accent1">
                              <a:lumMod val="50000"/>
                            </a:schemeClr>
                          </a:solidFill>
                          <a:latin typeface="+mn-lt"/>
                          <a:ea typeface="+mn-ea"/>
                          <a:cs typeface="+mn-cs"/>
                        </a:rPr>
                        <a:t>:</a:t>
                      </a:r>
                    </a:p>
                    <a:p>
                      <a:r>
                        <a:rPr lang="ro-RO" sz="2000" b="0" kern="1200" dirty="0">
                          <a:solidFill>
                            <a:schemeClr val="accent1">
                              <a:lumMod val="50000"/>
                            </a:schemeClr>
                          </a:solidFill>
                          <a:latin typeface="+mn-lt"/>
                          <a:ea typeface="+mn-ea"/>
                          <a:cs typeface="+mn-cs"/>
                        </a:rPr>
                        <a:t>         </a:t>
                      </a:r>
                      <a:r>
                        <a:rPr lang="fr-FR" sz="2000" b="0" kern="1200" dirty="0">
                          <a:solidFill>
                            <a:schemeClr val="accent1">
                              <a:lumMod val="50000"/>
                            </a:schemeClr>
                          </a:solidFill>
                          <a:latin typeface="+mn-lt"/>
                          <a:ea typeface="+mn-ea"/>
                          <a:cs typeface="+mn-cs"/>
                        </a:rPr>
                        <a:t>- pînă la 8 locuri, inclusiv</a:t>
                      </a:r>
                      <a:endParaRPr lang="ru-RU" sz="2000" b="0" kern="1200" dirty="0">
                        <a:solidFill>
                          <a:schemeClr val="accent1">
                            <a:lumMod val="50000"/>
                          </a:schemeClr>
                        </a:solidFill>
                        <a:latin typeface="+mn-lt"/>
                        <a:ea typeface="+mn-ea"/>
                        <a:cs typeface="+mn-cs"/>
                      </a:endParaRPr>
                    </a:p>
                    <a:p>
                      <a:r>
                        <a:rPr lang="ro-RO" sz="2000" b="0" kern="1200" dirty="0">
                          <a:solidFill>
                            <a:schemeClr val="accent1">
                              <a:lumMod val="50000"/>
                            </a:schemeClr>
                          </a:solidFill>
                          <a:latin typeface="+mn-lt"/>
                          <a:ea typeface="+mn-ea"/>
                          <a:cs typeface="+mn-cs"/>
                        </a:rPr>
                        <a:t>         </a:t>
                      </a:r>
                      <a:r>
                        <a:rPr lang="fr-FR" sz="2000" b="0" kern="1200" dirty="0">
                          <a:solidFill>
                            <a:schemeClr val="accent1">
                              <a:lumMod val="50000"/>
                            </a:schemeClr>
                          </a:solidFill>
                          <a:latin typeface="+mn-lt"/>
                          <a:ea typeface="+mn-ea"/>
                          <a:cs typeface="+mn-cs"/>
                        </a:rPr>
                        <a:t>- de la 9 pînă la 16 locuri, înclusiv</a:t>
                      </a:r>
                      <a:endParaRPr lang="ru-RU" sz="2000" b="0" kern="1200" dirty="0">
                        <a:solidFill>
                          <a:schemeClr val="accent1">
                            <a:lumMod val="50000"/>
                          </a:schemeClr>
                        </a:solidFill>
                        <a:latin typeface="+mn-lt"/>
                        <a:ea typeface="+mn-ea"/>
                        <a:cs typeface="+mn-cs"/>
                      </a:endParaRPr>
                    </a:p>
                    <a:p>
                      <a:r>
                        <a:rPr lang="ro-RO" sz="2000" b="0" kern="1200" dirty="0">
                          <a:solidFill>
                            <a:schemeClr val="accent1">
                              <a:lumMod val="50000"/>
                            </a:schemeClr>
                          </a:solidFill>
                          <a:latin typeface="+mn-lt"/>
                          <a:ea typeface="+mn-ea"/>
                          <a:cs typeface="+mn-cs"/>
                        </a:rPr>
                        <a:t>         </a:t>
                      </a:r>
                      <a:r>
                        <a:rPr lang="fr-FR" sz="2000" b="0" kern="1200" dirty="0">
                          <a:solidFill>
                            <a:schemeClr val="accent1">
                              <a:lumMod val="50000"/>
                            </a:schemeClr>
                          </a:solidFill>
                          <a:latin typeface="+mn-lt"/>
                          <a:ea typeface="+mn-ea"/>
                          <a:cs typeface="+mn-cs"/>
                        </a:rPr>
                        <a:t>- mai mult de 16 locuri</a:t>
                      </a:r>
                      <a:endParaRPr lang="ro-RO" sz="2000" b="0"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o-RO" sz="2000" b="1" kern="1200" dirty="0">
                        <a:solidFill>
                          <a:schemeClr val="accent1">
                            <a:lumMod val="50000"/>
                          </a:schemeClr>
                        </a:solidFill>
                        <a:latin typeface="+mn-lt"/>
                        <a:ea typeface="+mn-ea"/>
                        <a:cs typeface="+mn-cs"/>
                      </a:endParaRPr>
                    </a:p>
                    <a:p>
                      <a:endParaRPr lang="ro-RO" sz="2000" b="1" kern="1200" dirty="0">
                        <a:solidFill>
                          <a:schemeClr val="accent1">
                            <a:lumMod val="50000"/>
                          </a:schemeClr>
                        </a:solidFill>
                        <a:latin typeface="+mn-lt"/>
                        <a:ea typeface="+mn-ea"/>
                        <a:cs typeface="+mn-cs"/>
                      </a:endParaRPr>
                    </a:p>
                    <a:p>
                      <a:r>
                        <a:rPr lang="it-IT" sz="2000" b="1" kern="1200" dirty="0">
                          <a:solidFill>
                            <a:schemeClr val="accent1">
                              <a:lumMod val="50000"/>
                            </a:schemeClr>
                          </a:solidFill>
                          <a:latin typeface="+mn-lt"/>
                          <a:ea typeface="+mn-ea"/>
                          <a:cs typeface="+mn-cs"/>
                        </a:rPr>
                        <a:t>250 lei/lunar</a:t>
                      </a:r>
                      <a:endParaRPr lang="ru-RU" sz="2000" b="1" kern="1200" dirty="0">
                        <a:solidFill>
                          <a:schemeClr val="accent1">
                            <a:lumMod val="50000"/>
                          </a:schemeClr>
                        </a:solidFill>
                        <a:latin typeface="+mn-lt"/>
                        <a:ea typeface="+mn-ea"/>
                        <a:cs typeface="+mn-cs"/>
                      </a:endParaRPr>
                    </a:p>
                    <a:p>
                      <a:r>
                        <a:rPr lang="it-IT" sz="2000" b="1" kern="1200" dirty="0">
                          <a:solidFill>
                            <a:schemeClr val="accent1">
                              <a:lumMod val="50000"/>
                            </a:schemeClr>
                          </a:solidFill>
                          <a:latin typeface="+mn-lt"/>
                          <a:ea typeface="+mn-ea"/>
                          <a:cs typeface="+mn-cs"/>
                        </a:rPr>
                        <a:t>500 lei/lunar	</a:t>
                      </a:r>
                      <a:endParaRPr lang="ru-RU" sz="2000" b="1" kern="1200" dirty="0">
                        <a:solidFill>
                          <a:schemeClr val="accent1">
                            <a:lumMod val="50000"/>
                          </a:schemeClr>
                        </a:solidFill>
                        <a:latin typeface="+mn-lt"/>
                        <a:ea typeface="+mn-ea"/>
                        <a:cs typeface="+mn-cs"/>
                      </a:endParaRPr>
                    </a:p>
                    <a:p>
                      <a:r>
                        <a:rPr lang="it-IT" sz="2000" b="1" kern="1200" dirty="0">
                          <a:solidFill>
                            <a:schemeClr val="accent1">
                              <a:lumMod val="50000"/>
                            </a:schemeClr>
                          </a:solidFill>
                          <a:latin typeface="+mn-lt"/>
                          <a:ea typeface="+mn-ea"/>
                          <a:cs typeface="+mn-cs"/>
                        </a:rPr>
                        <a:t>800 lei/lunar</a:t>
                      </a:r>
                      <a:endParaRPr lang="en-US" sz="2000" b="1"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71384">
                <a:tc>
                  <a:txBody>
                    <a:bodyPr/>
                    <a:lstStyle/>
                    <a:p>
                      <a:r>
                        <a:rPr lang="ro-RO" sz="2000" b="1" kern="1200" dirty="0">
                          <a:solidFill>
                            <a:srgbClr val="FF0000"/>
                          </a:solidFill>
                          <a:latin typeface="+mn-lt"/>
                          <a:ea typeface="+mn-ea"/>
                          <a:cs typeface="+mn-cs"/>
                        </a:rPr>
                        <a:t>î) Taxa pentru salubrizare</a:t>
                      </a:r>
                      <a:endParaRPr lang="ro-RO" sz="2000" b="1" noProof="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o-RO" sz="2000" b="1" kern="1200" dirty="0">
                          <a:solidFill>
                            <a:srgbClr val="FF0000"/>
                          </a:solidFill>
                          <a:latin typeface="+mn-lt"/>
                          <a:ea typeface="+mn-ea"/>
                          <a:cs typeface="+mn-cs"/>
                        </a:rPr>
                        <a:t>10</a:t>
                      </a:r>
                      <a:r>
                        <a:rPr lang="ro-RO" sz="2000" b="1" kern="1200" baseline="0" dirty="0">
                          <a:solidFill>
                            <a:srgbClr val="FF0000"/>
                          </a:solidFill>
                          <a:latin typeface="+mn-lt"/>
                          <a:ea typeface="+mn-ea"/>
                          <a:cs typeface="+mn-cs"/>
                        </a:rPr>
                        <a:t> </a:t>
                      </a:r>
                      <a:r>
                        <a:rPr lang="it-IT" sz="2000" b="1" kern="1200" dirty="0">
                          <a:solidFill>
                            <a:srgbClr val="FF0000"/>
                          </a:solidFill>
                          <a:latin typeface="+mn-lt"/>
                          <a:ea typeface="+mn-ea"/>
                          <a:cs typeface="+mn-cs"/>
                        </a:rPr>
                        <a:t>lei lunar pentru fiecare domiciliat înscris la adresa de domicialiat</a:t>
                      </a:r>
                      <a:endParaRPr lang="en-US" sz="20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a16="http://schemas.microsoft.com/office/drawing/2014/main" id="{5205E776-0D8A-4DDE-E0A2-641ECEC58774}"/>
              </a:ext>
            </a:extLst>
          </p:cNvPr>
          <p:cNvSpPr>
            <a:spLocks noGrp="1"/>
          </p:cNvSpPr>
          <p:nvPr>
            <p:ph type="title"/>
          </p:nvPr>
        </p:nvSpPr>
        <p:spPr>
          <a:xfrm>
            <a:off x="153988" y="231775"/>
            <a:ext cx="11884025" cy="736600"/>
          </a:xfrm>
        </p:spPr>
        <p:txBody>
          <a:bodyPr anchor="t">
            <a:normAutofit/>
          </a:bodyPr>
          <a:lstStyle/>
          <a:p>
            <a:pPr algn="ctr" eaLnBrk="1" hangingPunct="1"/>
            <a:r>
              <a:rPr lang="en-US" altLang="ro-RO" dirty="0" err="1">
                <a:solidFill>
                  <a:schemeClr val="bg1"/>
                </a:solidFill>
                <a:latin typeface="Arial Black" panose="020B0A04020102020204" pitchFamily="34" charset="0"/>
              </a:rPr>
              <a:t>Taxe</a:t>
            </a:r>
            <a:r>
              <a:rPr lang="en-US" altLang="ro-RO" dirty="0">
                <a:solidFill>
                  <a:schemeClr val="bg1"/>
                </a:solidFill>
                <a:latin typeface="Arial Black" panose="020B0A04020102020204" pitchFamily="34" charset="0"/>
              </a:rPr>
              <a:t> </a:t>
            </a:r>
            <a:r>
              <a:rPr lang="ro-RO" altLang="ro-RO" dirty="0">
                <a:solidFill>
                  <a:schemeClr val="bg1"/>
                </a:solidFill>
                <a:latin typeface="Arial Black" panose="020B0A04020102020204" pitchFamily="34" charset="0"/>
              </a:rPr>
              <a:t>p</a:t>
            </a:r>
            <a:r>
              <a:rPr lang="en-US" altLang="ro-RO" dirty="0" err="1">
                <a:solidFill>
                  <a:schemeClr val="bg1"/>
                </a:solidFill>
                <a:latin typeface="Arial Black" panose="020B0A04020102020204" pitchFamily="34" charset="0"/>
              </a:rPr>
              <a:t>entru</a:t>
            </a:r>
            <a:r>
              <a:rPr lang="en-US" altLang="ro-RO" dirty="0">
                <a:solidFill>
                  <a:schemeClr val="bg1"/>
                </a:solidFill>
                <a:latin typeface="Arial Black" panose="020B0A04020102020204" pitchFamily="34" charset="0"/>
              </a:rPr>
              <a:t> unit</a:t>
            </a:r>
            <a:r>
              <a:rPr lang="ro-RO" altLang="ro-RO" dirty="0">
                <a:solidFill>
                  <a:schemeClr val="bg1"/>
                </a:solidFill>
                <a:latin typeface="Arial Black" panose="020B0A04020102020204" pitchFamily="34" charset="0"/>
              </a:rPr>
              <a:t>ăț</a:t>
            </a:r>
            <a:r>
              <a:rPr lang="en-US" altLang="ro-RO" dirty="0" err="1">
                <a:solidFill>
                  <a:schemeClr val="bg1"/>
                </a:solidFill>
                <a:latin typeface="Arial Black" panose="020B0A04020102020204" pitchFamily="34" charset="0"/>
              </a:rPr>
              <a:t>i</a:t>
            </a:r>
            <a:r>
              <a:rPr lang="en-US" altLang="ro-RO" dirty="0">
                <a:solidFill>
                  <a:schemeClr val="bg1"/>
                </a:solidFill>
                <a:latin typeface="Arial Black" panose="020B0A04020102020204" pitchFamily="34" charset="0"/>
              </a:rPr>
              <a:t> </a:t>
            </a:r>
            <a:r>
              <a:rPr lang="en-US" altLang="ro-RO" dirty="0" err="1">
                <a:solidFill>
                  <a:schemeClr val="bg1"/>
                </a:solidFill>
                <a:latin typeface="Arial Black" panose="020B0A04020102020204" pitchFamily="34" charset="0"/>
              </a:rPr>
              <a:t>comerciale</a:t>
            </a:r>
            <a:r>
              <a:rPr lang="en-US" altLang="ro-RO" dirty="0">
                <a:solidFill>
                  <a:schemeClr val="bg1"/>
                </a:solidFill>
                <a:latin typeface="Arial Black" panose="020B0A04020102020204" pitchFamily="34" charset="0"/>
              </a:rPr>
              <a:t> 202</a:t>
            </a:r>
            <a:r>
              <a:rPr lang="ro-RO" altLang="ro-RO" dirty="0">
                <a:solidFill>
                  <a:schemeClr val="bg1"/>
                </a:solidFill>
                <a:latin typeface="Arial Black" panose="020B0A04020102020204" pitchFamily="34" charset="0"/>
              </a:rPr>
              <a:t>5</a:t>
            </a:r>
            <a:endParaRPr lang="en-US" altLang="ro-RO" dirty="0">
              <a:solidFill>
                <a:schemeClr val="bg1"/>
              </a:solidFill>
              <a:latin typeface="Arial Black" panose="020B0A04020102020204" pitchFamily="34" charset="0"/>
            </a:endParaRPr>
          </a:p>
        </p:txBody>
      </p:sp>
      <p:graphicFrame>
        <p:nvGraphicFramePr>
          <p:cNvPr id="7" name="Таблица 6"/>
          <p:cNvGraphicFramePr>
            <a:graphicFrameLocks noGrp="1"/>
          </p:cNvGraphicFramePr>
          <p:nvPr/>
        </p:nvGraphicFramePr>
        <p:xfrm>
          <a:off x="411430" y="1326248"/>
          <a:ext cx="11240380" cy="3855466"/>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370840">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370840">
                <a:tc rowSpan="2">
                  <a:txBody>
                    <a:bodyPr/>
                    <a:lstStyle/>
                    <a:p>
                      <a:pPr algn="l">
                        <a:lnSpc>
                          <a:spcPct val="115000"/>
                        </a:lnSpc>
                        <a:spcAft>
                          <a:spcPts val="0"/>
                        </a:spcAft>
                      </a:pPr>
                      <a:endParaRPr lang="ro-RO" sz="1800" b="1" dirty="0">
                        <a:latin typeface="+mn-lt"/>
                        <a:ea typeface="Times New Roman"/>
                      </a:endParaRPr>
                    </a:p>
                    <a:p>
                      <a:pPr algn="l">
                        <a:lnSpc>
                          <a:spcPct val="115000"/>
                        </a:lnSpc>
                        <a:spcAft>
                          <a:spcPts val="0"/>
                        </a:spcAft>
                      </a:pPr>
                      <a:endParaRPr lang="ro-RO" sz="1800" b="1" dirty="0">
                        <a:latin typeface="+mn-lt"/>
                        <a:ea typeface="Times New Roman"/>
                      </a:endParaRPr>
                    </a:p>
                    <a:p>
                      <a:pPr algn="l">
                        <a:lnSpc>
                          <a:spcPct val="115000"/>
                        </a:lnSpc>
                        <a:spcAft>
                          <a:spcPts val="0"/>
                        </a:spcAft>
                      </a:pPr>
                      <a:r>
                        <a:rPr lang="it-IT" sz="1800" b="1" dirty="0">
                          <a:latin typeface="+mn-lt"/>
                          <a:ea typeface="Times New Roman"/>
                        </a:rPr>
                        <a:t>1.1. Gherete/magazine ce comercializează:</a:t>
                      </a:r>
                      <a:endParaRPr lang="ru-RU" sz="1800" dirty="0">
                        <a:latin typeface="+mn-lt"/>
                        <a:ea typeface="Times New Roman"/>
                      </a:endParaRPr>
                    </a:p>
                    <a:p>
                      <a:pPr algn="l">
                        <a:lnSpc>
                          <a:spcPct val="115000"/>
                        </a:lnSpc>
                        <a:spcAft>
                          <a:spcPts val="0"/>
                        </a:spcAft>
                      </a:pPr>
                      <a:r>
                        <a:rPr lang="it-IT" sz="1800" dirty="0">
                          <a:latin typeface="+mn-lt"/>
                          <a:ea typeface="Times New Roman"/>
                        </a:rPr>
                        <a:t>- articole de tutungerie</a:t>
                      </a:r>
                      <a:endParaRPr lang="ru-RU" sz="1800" dirty="0">
                        <a:latin typeface="+mn-lt"/>
                        <a:ea typeface="Times New Roman"/>
                      </a:endParaRPr>
                    </a:p>
                    <a:p>
                      <a:pPr algn="l">
                        <a:lnSpc>
                          <a:spcPct val="115000"/>
                        </a:lnSpc>
                        <a:spcAft>
                          <a:spcPts val="0"/>
                        </a:spcAft>
                      </a:pPr>
                      <a:r>
                        <a:rPr lang="it-IT" sz="1800" dirty="0">
                          <a:latin typeface="+mn-lt"/>
                          <a:ea typeface="Times New Roman"/>
                        </a:rPr>
                        <a:t>- produse alimentare speciali</a:t>
                      </a:r>
                      <a:r>
                        <a:rPr lang="ro-RO" sz="1800" dirty="0">
                          <a:latin typeface="+mn-lt"/>
                          <a:ea typeface="Times New Roman"/>
                        </a:rPr>
                        <a:t>z</a:t>
                      </a:r>
                      <a:r>
                        <a:rPr lang="it-IT" sz="1800" dirty="0">
                          <a:latin typeface="+mn-lt"/>
                          <a:ea typeface="Times New Roman"/>
                        </a:rPr>
                        <a:t>ate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u="sng" dirty="0">
                          <a:solidFill>
                            <a:schemeClr val="accent1">
                              <a:lumMod val="50000"/>
                            </a:schemeClr>
                          </a:solidFill>
                          <a:latin typeface="Calibri" pitchFamily="34" charset="0"/>
                          <a:ea typeface="Times New Roman"/>
                        </a:rPr>
                        <a:t>Centrul</a:t>
                      </a:r>
                      <a:endParaRPr lang="ru-RU" sz="1800" dirty="0">
                        <a:solidFill>
                          <a:schemeClr val="accent1">
                            <a:lumMod val="50000"/>
                          </a:schemeClr>
                        </a:solidFill>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solidFill>
                            <a:schemeClr val="accent1">
                              <a:lumMod val="50000"/>
                            </a:schemeClr>
                          </a:solidFill>
                          <a:latin typeface="Calibri" pitchFamily="34" charset="0"/>
                          <a:ea typeface="Times New Roman"/>
                        </a:rPr>
                        <a:t>Restul</a:t>
                      </a:r>
                      <a:endParaRPr lang="ru-RU" sz="1800" dirty="0">
                        <a:solidFill>
                          <a:schemeClr val="accent1">
                            <a:lumMod val="50000"/>
                          </a:schemeClr>
                        </a:solidFill>
                        <a:latin typeface="Calibri" pitchFamily="34" charset="0"/>
                        <a:ea typeface="Times New Roman"/>
                      </a:endParaRPr>
                    </a:p>
                    <a:p>
                      <a:pPr algn="ctr">
                        <a:lnSpc>
                          <a:spcPct val="115000"/>
                        </a:lnSpc>
                        <a:spcAft>
                          <a:spcPts val="0"/>
                        </a:spcAft>
                      </a:pPr>
                      <a:r>
                        <a:rPr lang="it-IT" sz="1800" b="1" u="sng" dirty="0">
                          <a:solidFill>
                            <a:schemeClr val="accent1">
                              <a:lumMod val="50000"/>
                            </a:schemeClr>
                          </a:solidFill>
                          <a:latin typeface="Calibri" pitchFamily="34" charset="0"/>
                          <a:ea typeface="Times New Roman"/>
                        </a:rPr>
                        <a:t>Teritoriului</a:t>
                      </a:r>
                      <a:endParaRPr lang="ru-RU" sz="1800" dirty="0">
                        <a:solidFill>
                          <a:schemeClr val="accent1">
                            <a:lumMod val="50000"/>
                          </a:schemeClr>
                        </a:solidFill>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solidFill>
                            <a:schemeClr val="accent1">
                              <a:lumMod val="50000"/>
                            </a:schemeClr>
                          </a:solidFill>
                          <a:latin typeface="Calibri" pitchFamily="34" charset="0"/>
                          <a:ea typeface="Times New Roman"/>
                        </a:rPr>
                        <a:t>Satele</a:t>
                      </a:r>
                      <a:endParaRPr lang="ru-RU" sz="1800" dirty="0">
                        <a:solidFill>
                          <a:schemeClr val="accent1">
                            <a:lumMod val="50000"/>
                          </a:schemeClr>
                        </a:solidFill>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solidFill>
                            <a:schemeClr val="accent1">
                              <a:lumMod val="50000"/>
                            </a:schemeClr>
                          </a:solidFill>
                          <a:latin typeface="Calibri" pitchFamily="34" charset="0"/>
                          <a:ea typeface="Times New Roman"/>
                        </a:rPr>
                        <a:t>L</a:t>
                      </a:r>
                      <a:r>
                        <a:rPr lang="ro-RO" sz="1800" b="1" u="sng" dirty="0">
                          <a:solidFill>
                            <a:schemeClr val="accent1">
                              <a:lumMod val="50000"/>
                            </a:schemeClr>
                          </a:solidFill>
                          <a:latin typeface="Calibri" pitchFamily="34" charset="0"/>
                          <a:ea typeface="Times New Roman"/>
                        </a:rPr>
                        <a:t>îngă t</a:t>
                      </a:r>
                      <a:r>
                        <a:rPr lang="it-IT" sz="1800" b="1" u="sng" dirty="0">
                          <a:solidFill>
                            <a:schemeClr val="accent1">
                              <a:lumMod val="50000"/>
                            </a:schemeClr>
                          </a:solidFill>
                          <a:latin typeface="Calibri" pitchFamily="34" charset="0"/>
                          <a:ea typeface="Times New Roman"/>
                        </a:rPr>
                        <a:t>raseuri</a:t>
                      </a:r>
                      <a:endParaRPr lang="ru-RU" sz="1800" dirty="0">
                        <a:solidFill>
                          <a:schemeClr val="accent1">
                            <a:lumMod val="50000"/>
                          </a:schemeClr>
                        </a:solidFill>
                        <a:latin typeface="Calibri" pitchFamily="34" charset="0"/>
                        <a:ea typeface="Times New Roman"/>
                      </a:endParaRPr>
                    </a:p>
                    <a:p>
                      <a:pPr algn="ctr">
                        <a:lnSpc>
                          <a:spcPct val="115000"/>
                        </a:lnSpc>
                        <a:spcAft>
                          <a:spcPts val="0"/>
                        </a:spcAft>
                      </a:pPr>
                      <a:r>
                        <a:rPr lang="it-IT" sz="1800" b="1" u="sng" dirty="0">
                          <a:solidFill>
                            <a:schemeClr val="accent1">
                              <a:lumMod val="50000"/>
                            </a:schemeClr>
                          </a:solidFill>
                          <a:latin typeface="Calibri" pitchFamily="34" charset="0"/>
                          <a:ea typeface="Times New Roman"/>
                        </a:rPr>
                        <a:t>na</a:t>
                      </a:r>
                      <a:r>
                        <a:rPr lang="ro-RO" sz="1800" b="1" u="sng" dirty="0">
                          <a:solidFill>
                            <a:schemeClr val="accent1">
                              <a:lumMod val="50000"/>
                            </a:schemeClr>
                          </a:solidFill>
                          <a:latin typeface="Calibri" pitchFamily="34" charset="0"/>
                          <a:ea typeface="Times New Roman"/>
                        </a:rPr>
                        <a:t>ţionale</a:t>
                      </a:r>
                      <a:endParaRPr lang="ru-RU" sz="1800" dirty="0">
                        <a:solidFill>
                          <a:schemeClr val="accent1">
                            <a:lumMod val="50000"/>
                          </a:schemeClr>
                        </a:solidFill>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370840">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it-IT" sz="1800" b="1" dirty="0">
                          <a:latin typeface="+mn-lt"/>
                          <a:ea typeface="Times New Roman"/>
                        </a:rPr>
                        <a:t>15000 lei</a:t>
                      </a:r>
                      <a:endParaRPr lang="ru-RU" sz="1800" dirty="0">
                        <a:latin typeface="+mn-lt"/>
                        <a:ea typeface="Times New Roman"/>
                      </a:endParaRPr>
                    </a:p>
                    <a:p>
                      <a:pPr algn="ctr">
                        <a:lnSpc>
                          <a:spcPct val="115000"/>
                        </a:lnSpc>
                        <a:spcAft>
                          <a:spcPts val="0"/>
                        </a:spcAft>
                      </a:pPr>
                      <a:r>
                        <a:rPr lang="it-IT" sz="1800" b="1" dirty="0">
                          <a:latin typeface="+mn-lt"/>
                          <a:ea typeface="Times New Roman"/>
                        </a:rPr>
                        <a:t>8000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2"/>
                  </a:ext>
                </a:extLst>
              </a:tr>
              <a:tr h="370840">
                <a:tc>
                  <a:txBody>
                    <a:bodyPr/>
                    <a:lstStyle/>
                    <a:p>
                      <a:pPr algn="l">
                        <a:lnSpc>
                          <a:spcPct val="115000"/>
                        </a:lnSpc>
                        <a:spcAft>
                          <a:spcPts val="0"/>
                        </a:spcAft>
                      </a:pPr>
                      <a:r>
                        <a:rPr lang="it-IT" sz="1800" b="1" dirty="0">
                          <a:latin typeface="Calibri" pitchFamily="34" charset="0"/>
                          <a:ea typeface="Times New Roman"/>
                        </a:rPr>
                        <a:t>1.2.</a:t>
                      </a:r>
                      <a:r>
                        <a:rPr lang="it-IT" sz="1800" dirty="0">
                          <a:latin typeface="Calibri" pitchFamily="34" charset="0"/>
                          <a:ea typeface="Times New Roman"/>
                        </a:rPr>
                        <a:t>  </a:t>
                      </a:r>
                      <a:r>
                        <a:rPr lang="it-IT" sz="1800" b="1" dirty="0">
                          <a:latin typeface="Calibri" pitchFamily="34" charset="0"/>
                          <a:ea typeface="Times New Roman"/>
                        </a:rPr>
                        <a:t>Gherete specializate pentru ziare, reviste şi rechizite de cancelarie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3"/>
                  </a:ext>
                </a:extLst>
              </a:tr>
              <a:tr h="370840">
                <a:tc>
                  <a:txBody>
                    <a:bodyPr/>
                    <a:lstStyle/>
                    <a:p>
                      <a:pPr algn="l">
                        <a:lnSpc>
                          <a:spcPct val="115000"/>
                        </a:lnSpc>
                        <a:spcAft>
                          <a:spcPts val="0"/>
                        </a:spcAft>
                      </a:pPr>
                      <a:r>
                        <a:rPr lang="it-IT" sz="1800" b="1" dirty="0">
                          <a:latin typeface="+mn-lt"/>
                          <a:ea typeface="Times New Roman"/>
                        </a:rPr>
                        <a:t>1.3. Gherete specializate pîine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4"/>
                  </a:ext>
                </a:extLst>
              </a:tr>
              <a:tr h="370840">
                <a:tc>
                  <a:txBody>
                    <a:bodyPr/>
                    <a:lstStyle/>
                    <a:p>
                      <a:pPr algn="l">
                        <a:lnSpc>
                          <a:spcPct val="115000"/>
                        </a:lnSpc>
                        <a:spcAft>
                          <a:spcPts val="0"/>
                        </a:spcAft>
                      </a:pPr>
                      <a:r>
                        <a:rPr lang="it-IT" sz="1800" b="1" dirty="0">
                          <a:latin typeface="Calibri" pitchFamily="34" charset="0"/>
                          <a:ea typeface="Times New Roman"/>
                        </a:rPr>
                        <a:t>1.4. Gheretele care nu se află pe teritoriul pieţilor autorizate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latin typeface="Calibri" pitchFamily="34" charset="0"/>
                          <a:ea typeface="Times New Roman"/>
                        </a:rPr>
                        <a:t>2</a:t>
                      </a:r>
                      <a:r>
                        <a:rPr lang="it-IT" sz="1800" b="1" dirty="0">
                          <a:latin typeface="Calibri" pitchFamily="34" charset="0"/>
                          <a:ea typeface="Times New Roman"/>
                        </a:rPr>
                        <a:t>500 lei</a:t>
                      </a:r>
                      <a:endParaRPr lang="ro-RO" sz="1800" b="1" dirty="0">
                        <a:latin typeface="Calibri" pitchFamily="34" charset="0"/>
                        <a:ea typeface="Times New Roman"/>
                      </a:endParaRPr>
                    </a:p>
                  </a:txBody>
                  <a:tcPr marL="114300" marR="11430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420654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p:cNvGraphicFramePr>
            <a:graphicFrameLocks noGrp="1"/>
          </p:cNvGraphicFramePr>
          <p:nvPr/>
        </p:nvGraphicFramePr>
        <p:xfrm>
          <a:off x="486004" y="1294701"/>
          <a:ext cx="11240380" cy="4504690"/>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370840">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370840">
                <a:tc rowSpan="2">
                  <a:txBody>
                    <a:bodyPr/>
                    <a:lstStyle/>
                    <a:p>
                      <a:pPr marL="742950" lvl="1" indent="-285750" algn="l">
                        <a:lnSpc>
                          <a:spcPct val="115000"/>
                        </a:lnSpc>
                        <a:spcAft>
                          <a:spcPts val="0"/>
                        </a:spcAft>
                        <a:buFont typeface="+mj-lt"/>
                        <a:buNone/>
                        <a:tabLst>
                          <a:tab pos="228600" algn="l"/>
                        </a:tabLst>
                      </a:pPr>
                      <a:endParaRPr lang="ro-RO" sz="1800" b="1" dirty="0">
                        <a:latin typeface="Calibri" pitchFamily="34" charset="0"/>
                        <a:ea typeface="Times New Roman"/>
                      </a:endParaRPr>
                    </a:p>
                    <a:p>
                      <a:pPr marL="742950" lvl="1" indent="-285750" algn="l">
                        <a:lnSpc>
                          <a:spcPct val="115000"/>
                        </a:lnSpc>
                        <a:spcAft>
                          <a:spcPts val="0"/>
                        </a:spcAft>
                        <a:buFont typeface="+mj-lt"/>
                        <a:buNone/>
                        <a:tabLst>
                          <a:tab pos="228600" algn="l"/>
                        </a:tabLst>
                      </a:pPr>
                      <a:endParaRPr lang="ro-RO" sz="1800" b="1" dirty="0">
                        <a:latin typeface="Calibri" pitchFamily="34" charset="0"/>
                        <a:ea typeface="Times New Roman"/>
                      </a:endParaRPr>
                    </a:p>
                    <a:p>
                      <a:pPr marL="742950" lvl="1" indent="-285750" algn="l">
                        <a:lnSpc>
                          <a:spcPct val="115000"/>
                        </a:lnSpc>
                        <a:spcAft>
                          <a:spcPts val="0"/>
                        </a:spcAft>
                        <a:buFont typeface="+mj-lt"/>
                        <a:buNone/>
                        <a:tabLst>
                          <a:tab pos="228600" algn="l"/>
                        </a:tabLst>
                      </a:pPr>
                      <a:r>
                        <a:rPr lang="ro-RO" sz="1800" b="1" dirty="0">
                          <a:latin typeface="Calibri" pitchFamily="34" charset="0"/>
                          <a:ea typeface="Times New Roman"/>
                        </a:rPr>
                        <a:t>1.5.</a:t>
                      </a:r>
                      <a:r>
                        <a:rPr lang="ro-RO" sz="1800" b="1" baseline="0" dirty="0">
                          <a:latin typeface="Calibri" pitchFamily="34" charset="0"/>
                          <a:ea typeface="Times New Roman"/>
                        </a:rPr>
                        <a:t> </a:t>
                      </a:r>
                      <a:r>
                        <a:rPr lang="en-US" sz="1800" b="1" dirty="0" err="1">
                          <a:latin typeface="Calibri" pitchFamily="34" charset="0"/>
                          <a:ea typeface="Times New Roman"/>
                        </a:rPr>
                        <a:t>Restaurante</a:t>
                      </a:r>
                      <a:r>
                        <a:rPr lang="en-US" sz="1800" b="1" dirty="0">
                          <a:latin typeface="Calibri" pitchFamily="34" charset="0"/>
                          <a:ea typeface="Times New Roman"/>
                        </a:rPr>
                        <a:t> </a:t>
                      </a:r>
                      <a:r>
                        <a:rPr lang="en-US" sz="1800" b="1" dirty="0" err="1">
                          <a:latin typeface="Calibri" pitchFamily="34" charset="0"/>
                          <a:ea typeface="Times New Roman"/>
                        </a:rPr>
                        <a:t>şi</a:t>
                      </a:r>
                      <a:r>
                        <a:rPr lang="en-US" sz="1800" b="1" dirty="0">
                          <a:latin typeface="Calibri" pitchFamily="34" charset="0"/>
                          <a:ea typeface="Times New Roman"/>
                        </a:rPr>
                        <a:t> </a:t>
                      </a:r>
                      <a:r>
                        <a:rPr lang="en-US" sz="1800" b="1" dirty="0" err="1">
                          <a:latin typeface="Calibri" pitchFamily="34" charset="0"/>
                          <a:ea typeface="Times New Roman"/>
                        </a:rPr>
                        <a:t>săli</a:t>
                      </a:r>
                      <a:r>
                        <a:rPr lang="en-US" sz="1800" b="1" dirty="0">
                          <a:latin typeface="Calibri" pitchFamily="34" charset="0"/>
                          <a:ea typeface="Times New Roman"/>
                        </a:rPr>
                        <a:t> de </a:t>
                      </a:r>
                      <a:r>
                        <a:rPr lang="en-US" sz="1800" b="1" dirty="0" err="1">
                          <a:latin typeface="Calibri" pitchFamily="34" charset="0"/>
                          <a:ea typeface="Times New Roman"/>
                        </a:rPr>
                        <a:t>festivităţi</a:t>
                      </a:r>
                      <a:endParaRPr lang="ru-RU" sz="1800" dirty="0">
                        <a:latin typeface="Calibri" pitchFamily="34" charset="0"/>
                        <a:ea typeface="Times New Roman"/>
                      </a:endParaRPr>
                    </a:p>
                    <a:p>
                      <a:pPr algn="l">
                        <a:lnSpc>
                          <a:spcPct val="115000"/>
                        </a:lnSpc>
                        <a:spcAft>
                          <a:spcPts val="0"/>
                        </a:spcAft>
                      </a:pPr>
                      <a:r>
                        <a:rPr lang="ro-RO" sz="1800" dirty="0">
                          <a:latin typeface="Calibri" pitchFamily="34" charset="0"/>
                          <a:ea typeface="Times New Roman"/>
                        </a:rPr>
                        <a:t>                Pînă la 50 de locuri</a:t>
                      </a:r>
                      <a:endParaRPr lang="ru-RU" sz="1800" dirty="0">
                        <a:latin typeface="Calibri" pitchFamily="34" charset="0"/>
                        <a:ea typeface="Times New Roman"/>
                      </a:endParaRPr>
                    </a:p>
                    <a:p>
                      <a:pPr algn="l">
                        <a:lnSpc>
                          <a:spcPct val="115000"/>
                        </a:lnSpc>
                        <a:spcAft>
                          <a:spcPts val="0"/>
                        </a:spcAft>
                      </a:pPr>
                      <a:r>
                        <a:rPr lang="ro-RO" sz="1800" dirty="0">
                          <a:latin typeface="Calibri" pitchFamily="34" charset="0"/>
                          <a:ea typeface="Times New Roman"/>
                        </a:rPr>
                        <a:t>                </a:t>
                      </a:r>
                      <a:r>
                        <a:rPr lang="en-US" sz="1800" dirty="0">
                          <a:latin typeface="Calibri" pitchFamily="34" charset="0"/>
                          <a:ea typeface="Times New Roman"/>
                        </a:rPr>
                        <a:t>De la 51 </a:t>
                      </a:r>
                      <a:r>
                        <a:rPr lang="en-US" sz="1800" dirty="0" err="1">
                          <a:latin typeface="Calibri" pitchFamily="34" charset="0"/>
                          <a:ea typeface="Times New Roman"/>
                        </a:rPr>
                        <a:t>pînă</a:t>
                      </a:r>
                      <a:r>
                        <a:rPr lang="en-US" sz="1800" dirty="0">
                          <a:latin typeface="Calibri" pitchFamily="34" charset="0"/>
                          <a:ea typeface="Times New Roman"/>
                        </a:rPr>
                        <a:t> la 150  </a:t>
                      </a:r>
                      <a:r>
                        <a:rPr lang="en-US" sz="1800" dirty="0" err="1">
                          <a:latin typeface="Calibri" pitchFamily="34" charset="0"/>
                          <a:ea typeface="Times New Roman"/>
                        </a:rPr>
                        <a:t>locuri</a:t>
                      </a:r>
                      <a:endParaRPr lang="ru-RU" sz="1800" dirty="0">
                        <a:latin typeface="Calibri" pitchFamily="34" charset="0"/>
                        <a:ea typeface="Times New Roman"/>
                      </a:endParaRPr>
                    </a:p>
                    <a:p>
                      <a:pPr algn="l">
                        <a:lnSpc>
                          <a:spcPct val="115000"/>
                        </a:lnSpc>
                        <a:spcAft>
                          <a:spcPts val="0"/>
                        </a:spcAft>
                      </a:pPr>
                      <a:r>
                        <a:rPr lang="ro-RO" sz="1800" dirty="0">
                          <a:latin typeface="Calibri" pitchFamily="34" charset="0"/>
                          <a:ea typeface="Times New Roman"/>
                        </a:rPr>
                        <a:t>                </a:t>
                      </a:r>
                      <a:r>
                        <a:rPr lang="en-US" sz="1800" dirty="0">
                          <a:latin typeface="Calibri" pitchFamily="34" charset="0"/>
                          <a:ea typeface="Times New Roman"/>
                        </a:rPr>
                        <a:t>Mai </a:t>
                      </a:r>
                      <a:r>
                        <a:rPr lang="en-US" sz="1800" dirty="0" err="1">
                          <a:latin typeface="Calibri" pitchFamily="34" charset="0"/>
                          <a:ea typeface="Times New Roman"/>
                        </a:rPr>
                        <a:t>mult</a:t>
                      </a:r>
                      <a:r>
                        <a:rPr lang="en-US" sz="1800" dirty="0">
                          <a:latin typeface="Calibri" pitchFamily="34" charset="0"/>
                          <a:ea typeface="Times New Roman"/>
                        </a:rPr>
                        <a:t> de 150 </a:t>
                      </a:r>
                      <a:r>
                        <a:rPr lang="en-US" sz="1800" dirty="0" err="1">
                          <a:latin typeface="Calibri" pitchFamily="34" charset="0"/>
                          <a:ea typeface="Times New Roman"/>
                        </a:rPr>
                        <a:t>locuri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370840">
                <a:tc vMerge="1">
                  <a:txBody>
                    <a:bodyPr/>
                    <a:lstStyle/>
                    <a:p>
                      <a:pPr marL="742950" lvl="1" indent="-285750" algn="l">
                        <a:lnSpc>
                          <a:spcPct val="115000"/>
                        </a:lnSpc>
                        <a:spcAft>
                          <a:spcPts val="0"/>
                        </a:spcAft>
                        <a:buFont typeface="+mj-lt"/>
                        <a:buAutoNum type="arabicPeriod" startAt="5"/>
                        <a:tabLst>
                          <a:tab pos="228600" algn="l"/>
                        </a:tabLs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endParaRPr lang="ro-RO" sz="1800" b="1" dirty="0">
                        <a:solidFill>
                          <a:srgbClr val="FF0000"/>
                        </a:solidFill>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7000</a:t>
                      </a:r>
                      <a:r>
                        <a:rPr lang="ro-RO" sz="1800" b="1" baseline="0" dirty="0">
                          <a:solidFill>
                            <a:srgbClr val="FF0000"/>
                          </a:solidFill>
                          <a:latin typeface="Calibri" pitchFamily="34" charset="0"/>
                          <a:ea typeface="Times New Roman"/>
                        </a:rPr>
                        <a:t> lei</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10000 lei</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15000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7000</a:t>
                      </a:r>
                      <a:r>
                        <a:rPr lang="ro-RO" sz="1800" b="1" baseline="0" dirty="0">
                          <a:solidFill>
                            <a:srgbClr val="FF0000"/>
                          </a:solidFill>
                          <a:latin typeface="Calibri" pitchFamily="34" charset="0"/>
                          <a:ea typeface="Times New Roman"/>
                        </a:rPr>
                        <a:t> lei</a:t>
                      </a:r>
                      <a:r>
                        <a:rPr lang="it-IT" sz="1800" b="1" dirty="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10000 lei</a:t>
                      </a:r>
                      <a:r>
                        <a:rPr lang="it-IT" sz="1800" b="1" dirty="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15000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3000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7500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3000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7500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2"/>
                  </a:ext>
                </a:extLst>
              </a:tr>
              <a:tr h="370840">
                <a:tc>
                  <a:txBody>
                    <a:bodyPr/>
                    <a:lstStyle/>
                    <a:p>
                      <a:pPr algn="l">
                        <a:lnSpc>
                          <a:spcPct val="115000"/>
                        </a:lnSpc>
                        <a:spcAft>
                          <a:spcPts val="0"/>
                        </a:spcAft>
                      </a:pPr>
                      <a:r>
                        <a:rPr lang="it-IT" sz="1800" b="1" dirty="0">
                          <a:latin typeface="+mn-lt"/>
                          <a:ea typeface="Times New Roman"/>
                        </a:rPr>
                        <a:t>1.6. Bar-cafenea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latin typeface="+mn-lt"/>
                          <a:ea typeface="Times New Roman"/>
                        </a:rPr>
                        <a:t>45</a:t>
                      </a:r>
                      <a:r>
                        <a:rPr lang="it-IT" sz="1800" b="1" dirty="0">
                          <a:latin typeface="+mn-lt"/>
                          <a:ea typeface="Times New Roman"/>
                        </a:rPr>
                        <a:t>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latin typeface="+mn-lt"/>
                          <a:ea typeface="Times New Roman"/>
                        </a:rPr>
                        <a:t>45</a:t>
                      </a:r>
                      <a:r>
                        <a:rPr lang="it-IT" sz="1800" b="1" dirty="0">
                          <a:latin typeface="+mn-lt"/>
                          <a:ea typeface="Times New Roman"/>
                        </a:rPr>
                        <a:t>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latin typeface="+mn-lt"/>
                          <a:ea typeface="Times New Roman"/>
                        </a:rPr>
                        <a:t>25</a:t>
                      </a:r>
                      <a:r>
                        <a:rPr lang="it-IT" sz="1800" b="1" dirty="0">
                          <a:latin typeface="+mn-lt"/>
                          <a:ea typeface="Times New Roman"/>
                        </a:rPr>
                        <a:t>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3"/>
                  </a:ext>
                </a:extLst>
              </a:tr>
              <a:tr h="370840">
                <a:tc>
                  <a:txBody>
                    <a:bodyPr/>
                    <a:lstStyle/>
                    <a:p>
                      <a:pPr algn="l">
                        <a:lnSpc>
                          <a:spcPct val="115000"/>
                        </a:lnSpc>
                        <a:spcAft>
                          <a:spcPts val="0"/>
                        </a:spcAft>
                      </a:pPr>
                      <a:r>
                        <a:rPr lang="it-IT" sz="1800" b="1" kern="1200" dirty="0">
                          <a:solidFill>
                            <a:schemeClr val="tx1"/>
                          </a:solidFill>
                          <a:latin typeface="+mn-lt"/>
                          <a:ea typeface="+mn-ea"/>
                          <a:cs typeface="+mn-cs"/>
                        </a:rPr>
                        <a:t>1.7. Bar-cafenea cu terasa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10000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latin typeface="+mn-lt"/>
                          <a:ea typeface="Times New Roman"/>
                        </a:rPr>
                        <a:t>45</a:t>
                      </a:r>
                      <a:r>
                        <a:rPr lang="it-IT" sz="1800" b="1" dirty="0">
                          <a:latin typeface="+mn-lt"/>
                          <a:ea typeface="Times New Roman"/>
                        </a:rPr>
                        <a:t>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latin typeface="+mn-lt"/>
                          <a:ea typeface="Times New Roman"/>
                        </a:rPr>
                        <a:t>45</a:t>
                      </a:r>
                      <a:r>
                        <a:rPr lang="it-IT" sz="1800" b="1" dirty="0">
                          <a:latin typeface="+mn-lt"/>
                          <a:ea typeface="Times New Roman"/>
                        </a:rPr>
                        <a:t>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latin typeface="+mn-lt"/>
                          <a:ea typeface="Times New Roman"/>
                        </a:rPr>
                        <a:t>45</a:t>
                      </a:r>
                      <a:r>
                        <a:rPr lang="it-IT" sz="1800" b="1" dirty="0">
                          <a:latin typeface="+mn-lt"/>
                          <a:ea typeface="Times New Roman"/>
                        </a:rPr>
                        <a:t>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4"/>
                  </a:ext>
                </a:extLst>
              </a:tr>
              <a:tr h="123613">
                <a:tc>
                  <a:txBody>
                    <a:bodyPr/>
                    <a:lstStyle/>
                    <a:p>
                      <a:pPr algn="l">
                        <a:lnSpc>
                          <a:spcPct val="115000"/>
                        </a:lnSpc>
                        <a:spcAft>
                          <a:spcPts val="0"/>
                        </a:spcAft>
                      </a:pPr>
                      <a:r>
                        <a:rPr lang="it-IT" sz="1800" b="1" dirty="0">
                          <a:latin typeface="Calibri" pitchFamily="34" charset="0"/>
                          <a:ea typeface="Times New Roman"/>
                        </a:rPr>
                        <a:t>1.8. Bar-biliard</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5"/>
                  </a:ext>
                </a:extLst>
              </a:tr>
              <a:tr h="191855">
                <a:tc>
                  <a:txBody>
                    <a:bodyPr/>
                    <a:lstStyle/>
                    <a:p>
                      <a:pPr algn="l">
                        <a:lnSpc>
                          <a:spcPct val="115000"/>
                        </a:lnSpc>
                        <a:spcAft>
                          <a:spcPts val="0"/>
                        </a:spcAft>
                      </a:pPr>
                      <a:r>
                        <a:rPr lang="it-IT" sz="1800" b="1" dirty="0">
                          <a:latin typeface="Calibri" pitchFamily="34" charset="0"/>
                          <a:ea typeface="Times New Roman"/>
                        </a:rPr>
                        <a:t>1.9. Bufet</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a:latin typeface="Calibri" pitchFamily="34" charset="0"/>
                          <a:ea typeface="Times New Roman"/>
                        </a:rPr>
                        <a:t>800 lei</a:t>
                      </a:r>
                      <a:endParaRPr lang="ru-RU" sz="1800" b="1"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a:latin typeface="Calibri" pitchFamily="34" charset="0"/>
                          <a:ea typeface="Times New Roman"/>
                        </a:rPr>
                        <a:t>800 lei</a:t>
                      </a:r>
                      <a:endParaRPr lang="ru-RU" sz="1800" b="1"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a:latin typeface="Calibri" pitchFamily="34" charset="0"/>
                          <a:ea typeface="Times New Roman"/>
                        </a:rPr>
                        <a:t>800 lei</a:t>
                      </a:r>
                      <a:endParaRPr lang="ru-RU" sz="1800" b="1" dirty="0">
                        <a:latin typeface="Calibri" pitchFamily="34" charset="0"/>
                        <a:ea typeface="Times New Roman"/>
                      </a:endParaRPr>
                    </a:p>
                  </a:txBody>
                  <a:tcPr marL="114300" marR="114300" marT="0" marB="0"/>
                </a:tc>
                <a:extLst>
                  <a:ext uri="{0D108BD9-81ED-4DB2-BD59-A6C34878D82A}">
                    <a16:rowId xmlns:a16="http://schemas.microsoft.com/office/drawing/2014/main" val="10006"/>
                  </a:ext>
                </a:extLst>
              </a:tr>
              <a:tr h="148463">
                <a:tc>
                  <a:txBody>
                    <a:bodyPr/>
                    <a:lstStyle/>
                    <a:p>
                      <a:pPr algn="l">
                        <a:lnSpc>
                          <a:spcPct val="115000"/>
                        </a:lnSpc>
                        <a:spcAft>
                          <a:spcPts val="0"/>
                        </a:spcAft>
                      </a:pPr>
                      <a:r>
                        <a:rPr lang="it-IT" sz="1800" b="1" dirty="0">
                          <a:latin typeface="Calibri" pitchFamily="34" charset="0"/>
                          <a:ea typeface="Times New Roman"/>
                        </a:rPr>
                        <a:t>1.10. Osp</a:t>
                      </a:r>
                      <a:r>
                        <a:rPr lang="ro-RO" sz="1800" b="1" dirty="0">
                          <a:latin typeface="Calibri" pitchFamily="34" charset="0"/>
                          <a:ea typeface="Times New Roman"/>
                        </a:rPr>
                        <a:t>ătărie (cantină)</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Calibri" pitchFamily="34" charset="0"/>
                          <a:ea typeface="Times New Roman"/>
                        </a:rPr>
                        <a:t>2000 lei</a:t>
                      </a:r>
                      <a:r>
                        <a:rPr lang="it-IT" sz="1800" b="1" dirty="0">
                          <a:latin typeface="Calibri" pitchFamily="34" charset="0"/>
                          <a:ea typeface="Times New Roman"/>
                        </a:rPr>
                        <a:t>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Calibri" pitchFamily="34" charset="0"/>
                          <a:ea typeface="Times New Roman"/>
                        </a:rPr>
                        <a:t>1000 lei</a:t>
                      </a:r>
                      <a:endParaRPr lang="ru-RU" sz="1800" b="1"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Calibri" pitchFamily="34" charset="0"/>
                          <a:ea typeface="Times New Roman"/>
                        </a:rPr>
                        <a:t>1000 lei</a:t>
                      </a:r>
                      <a:r>
                        <a:rPr lang="ro-RO" sz="1800" b="1" dirty="0">
                          <a:latin typeface="Calibri" pitchFamily="34" charset="0"/>
                          <a:ea typeface="Times New Roman"/>
                        </a:rPr>
                        <a:t> </a:t>
                      </a:r>
                      <a:endParaRPr lang="ru-RU" sz="1800" b="1"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a:latin typeface="Calibri" pitchFamily="34" charset="0"/>
                          <a:ea typeface="Times New Roman"/>
                        </a:rPr>
                        <a:t>800 lei</a:t>
                      </a:r>
                      <a:endParaRPr lang="ru-RU" sz="1800" b="1" dirty="0">
                        <a:latin typeface="Calibri" pitchFamily="34" charset="0"/>
                        <a:ea typeface="Times New Roman"/>
                      </a:endParaRPr>
                    </a:p>
                  </a:txBody>
                  <a:tcPr marL="114300" marR="114300" marT="0" marB="0"/>
                </a:tc>
                <a:extLst>
                  <a:ext uri="{0D108BD9-81ED-4DB2-BD59-A6C34878D82A}">
                    <a16:rowId xmlns:a16="http://schemas.microsoft.com/office/drawing/2014/main" val="10007"/>
                  </a:ext>
                </a:extLst>
              </a:tr>
              <a:tr h="148463">
                <a:tc>
                  <a:txBody>
                    <a:bodyPr/>
                    <a:lstStyle/>
                    <a:p>
                      <a:pPr algn="l">
                        <a:lnSpc>
                          <a:spcPct val="115000"/>
                        </a:lnSpc>
                        <a:spcAft>
                          <a:spcPts val="0"/>
                        </a:spcAft>
                      </a:pPr>
                      <a:r>
                        <a:rPr lang="ro-RO" sz="1800" b="1" dirty="0">
                          <a:latin typeface="Calibri" pitchFamily="34" charset="0"/>
                          <a:ea typeface="Times New Roman"/>
                        </a:rPr>
                        <a:t>1.11. Comerţul cu îngheţată</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1500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8"/>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p:cNvGraphicFramePr>
            <a:graphicFrameLocks noGrp="1"/>
          </p:cNvGraphicFramePr>
          <p:nvPr/>
        </p:nvGraphicFramePr>
        <p:xfrm>
          <a:off x="440737" y="1213220"/>
          <a:ext cx="11240380" cy="4838954"/>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370840">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370840">
                <a:tc rowSpan="2">
                  <a:txBody>
                    <a:bodyPr/>
                    <a:lstStyle/>
                    <a:p>
                      <a:pPr algn="l">
                        <a:lnSpc>
                          <a:spcPct val="115000"/>
                        </a:lnSpc>
                        <a:spcAft>
                          <a:spcPts val="0"/>
                        </a:spcAft>
                      </a:pPr>
                      <a:endParaRPr lang="ro-RO" sz="1100" b="1" dirty="0">
                        <a:latin typeface="Times New Roman"/>
                        <a:ea typeface="Times New Roman"/>
                      </a:endParaRPr>
                    </a:p>
                    <a:p>
                      <a:pPr algn="l">
                        <a:lnSpc>
                          <a:spcPct val="115000"/>
                        </a:lnSpc>
                        <a:spcAft>
                          <a:spcPts val="0"/>
                        </a:spcAft>
                      </a:pPr>
                      <a:endParaRPr lang="ro-RO" sz="1100" b="1" dirty="0">
                        <a:latin typeface="Times New Roman"/>
                        <a:ea typeface="Times New Roman"/>
                      </a:endParaRPr>
                    </a:p>
                    <a:p>
                      <a:pPr algn="l">
                        <a:lnSpc>
                          <a:spcPct val="115000"/>
                        </a:lnSpc>
                        <a:spcAft>
                          <a:spcPts val="0"/>
                        </a:spcAft>
                      </a:pPr>
                      <a:endParaRPr lang="ro-RO" sz="1100" b="1" dirty="0">
                        <a:latin typeface="Times New Roman"/>
                        <a:ea typeface="Times New Roman"/>
                      </a:endParaRPr>
                    </a:p>
                    <a:p>
                      <a:pPr algn="l">
                        <a:lnSpc>
                          <a:spcPct val="115000"/>
                        </a:lnSpc>
                        <a:spcAft>
                          <a:spcPts val="0"/>
                        </a:spcAft>
                      </a:pPr>
                      <a:r>
                        <a:rPr lang="it-IT" sz="1800" b="1" dirty="0">
                          <a:latin typeface="Calibri" pitchFamily="34" charset="0"/>
                          <a:ea typeface="Times New Roman"/>
                        </a:rPr>
                        <a:t>1.12. Panificaţie, cofetării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370840">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Calibri" pitchFamily="34" charset="0"/>
                          <a:ea typeface="Times New Roman"/>
                        </a:rPr>
                        <a:t>4000 lei</a:t>
                      </a:r>
                      <a:r>
                        <a:rPr lang="it-IT" sz="1800" b="1" dirty="0">
                          <a:latin typeface="Calibri" pitchFamily="34" charset="0"/>
                          <a:ea typeface="Times New Roman"/>
                        </a:rPr>
                        <a:t>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Calibri" pitchFamily="34" charset="0"/>
                          <a:ea typeface="Times New Roman"/>
                        </a:rPr>
                        <a:t>4000 lei</a:t>
                      </a:r>
                      <a:r>
                        <a:rPr lang="it-IT" sz="1800" b="1" dirty="0">
                          <a:latin typeface="Calibri" pitchFamily="34" charset="0"/>
                          <a:ea typeface="Times New Roman"/>
                        </a:rPr>
                        <a:t>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2500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2"/>
                  </a:ext>
                </a:extLst>
              </a:tr>
              <a:tr h="370840">
                <a:tc>
                  <a:txBody>
                    <a:bodyPr/>
                    <a:lstStyle/>
                    <a:p>
                      <a:pPr algn="l">
                        <a:lnSpc>
                          <a:spcPct val="115000"/>
                        </a:lnSpc>
                        <a:spcAft>
                          <a:spcPts val="0"/>
                        </a:spcAft>
                      </a:pPr>
                      <a:r>
                        <a:rPr lang="it-IT" sz="1800" b="1" dirty="0">
                          <a:latin typeface="Calibri" pitchFamily="34" charset="0"/>
                          <a:ea typeface="Times New Roman"/>
                        </a:rPr>
                        <a:t>1.12.1  Panificaţie, cofetării cu terasă</a:t>
                      </a:r>
                      <a:endParaRPr lang="ru-RU" sz="1800" dirty="0">
                        <a:latin typeface="Calibri" pitchFamily="34" charset="0"/>
                        <a:ea typeface="Times New Roman"/>
                      </a:endParaRPr>
                    </a:p>
                    <a:p>
                      <a:pPr algn="l">
                        <a:lnSpc>
                          <a:spcPct val="115000"/>
                        </a:lnSpc>
                        <a:spcAft>
                          <a:spcPts val="0"/>
                        </a:spcAft>
                      </a:pPr>
                      <a:r>
                        <a:rPr lang="it-IT" sz="1800" dirty="0">
                          <a:latin typeface="Calibri" pitchFamily="34" charset="0"/>
                          <a:ea typeface="Times New Roman"/>
                        </a:rPr>
                        <a:t>Până la 10 m</a:t>
                      </a:r>
                      <a:r>
                        <a:rPr lang="it-IT"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it-IT" sz="1800" dirty="0">
                          <a:latin typeface="Calibri" pitchFamily="34" charset="0"/>
                          <a:ea typeface="Times New Roman"/>
                        </a:rPr>
                        <a:t>Peste 10 m</a:t>
                      </a:r>
                      <a:r>
                        <a:rPr lang="it-IT"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8000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6000 lei</a:t>
                      </a:r>
                      <a:r>
                        <a:rPr lang="it-IT" sz="1800" b="1" dirty="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8000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3"/>
                  </a:ext>
                </a:extLst>
              </a:tr>
              <a:tr h="370840">
                <a:tc>
                  <a:txBody>
                    <a:bodyPr/>
                    <a:lstStyle/>
                    <a:p>
                      <a:pPr algn="l">
                        <a:lnSpc>
                          <a:spcPct val="115000"/>
                        </a:lnSpc>
                        <a:spcAft>
                          <a:spcPts val="0"/>
                        </a:spcAft>
                      </a:pPr>
                      <a:r>
                        <a:rPr lang="it-IT" sz="1600" b="1" dirty="0">
                          <a:latin typeface="Calibri" pitchFamily="34" charset="0"/>
                          <a:ea typeface="Times New Roman"/>
                        </a:rPr>
                        <a:t>1.13. Magazine alimentare, cu suprafaţa:</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Pînă la 25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De  la 26 – 50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De la 51 – 100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De la 101 - 200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De la 200 – 400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De la 400 – 600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Mai  mult de 600 m</a:t>
                      </a:r>
                      <a:r>
                        <a:rPr lang="fr-FR" sz="1600" baseline="30000" dirty="0">
                          <a:latin typeface="Calibri" pitchFamily="34" charset="0"/>
                          <a:ea typeface="Times New Roman"/>
                        </a:rPr>
                        <a:t>2</a:t>
                      </a:r>
                      <a:endParaRPr lang="ru-RU" sz="16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600" b="1"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3000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4000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5500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8000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40000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50000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60000 lei</a:t>
                      </a:r>
                      <a:endParaRPr lang="ru-RU" sz="16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600" b="1"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3000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3500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4000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10000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20000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60000 lei</a:t>
                      </a:r>
                      <a:endParaRPr lang="ru-RU" sz="16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600" b="1"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1000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1500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3000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3500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60000 lei</a:t>
                      </a:r>
                      <a:endParaRPr lang="ru-RU" sz="16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600" b="1"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3000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4000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6000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20000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60000 lei</a:t>
                      </a:r>
                      <a:endParaRPr lang="ru-RU" sz="1600" dirty="0">
                        <a:latin typeface="Calibri" pitchFamily="34" charset="0"/>
                        <a:ea typeface="Times New Roman"/>
                      </a:endParaRPr>
                    </a:p>
                  </a:txBody>
                  <a:tcPr marL="114300" marR="11430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8603" y="6141267"/>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p:cNvGraphicFramePr>
            <a:graphicFrameLocks noGrp="1"/>
          </p:cNvGraphicFramePr>
          <p:nvPr/>
        </p:nvGraphicFramePr>
        <p:xfrm>
          <a:off x="440737" y="1213220"/>
          <a:ext cx="11240380" cy="4431030"/>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370840">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370840">
                <a:tc rowSpan="2">
                  <a:txBody>
                    <a:bodyPr/>
                    <a:lstStyle/>
                    <a:p>
                      <a:pPr algn="l">
                        <a:lnSpc>
                          <a:spcPct val="115000"/>
                        </a:lnSpc>
                        <a:spcAft>
                          <a:spcPts val="0"/>
                        </a:spcAft>
                      </a:pPr>
                      <a:endParaRPr lang="ro-RO" sz="1100" b="1" dirty="0">
                        <a:latin typeface="Times New Roman"/>
                        <a:ea typeface="Times New Roman"/>
                      </a:endParaRPr>
                    </a:p>
                    <a:p>
                      <a:pPr algn="l">
                        <a:lnSpc>
                          <a:spcPct val="115000"/>
                        </a:lnSpc>
                        <a:spcAft>
                          <a:spcPts val="0"/>
                        </a:spcAft>
                      </a:pPr>
                      <a:endParaRPr lang="ro-RO" sz="1100" b="1" dirty="0">
                        <a:latin typeface="Times New Roman"/>
                        <a:ea typeface="Times New Roman"/>
                      </a:endParaRPr>
                    </a:p>
                    <a:p>
                      <a:pPr algn="l">
                        <a:lnSpc>
                          <a:spcPct val="115000"/>
                        </a:lnSpc>
                        <a:spcAft>
                          <a:spcPts val="0"/>
                        </a:spcAft>
                      </a:pPr>
                      <a:endParaRPr lang="ro-RO" sz="1100" b="1" dirty="0">
                        <a:latin typeface="Times New Roman"/>
                        <a:ea typeface="Times New Roman"/>
                      </a:endParaRPr>
                    </a:p>
                    <a:p>
                      <a:pPr algn="l">
                        <a:lnSpc>
                          <a:spcPct val="115000"/>
                        </a:lnSpc>
                        <a:spcAft>
                          <a:spcPts val="0"/>
                        </a:spcAft>
                      </a:pPr>
                      <a:endParaRPr lang="ro-RO" sz="1100" b="1" dirty="0">
                        <a:latin typeface="Times New Roman"/>
                        <a:ea typeface="Times New Roman"/>
                      </a:endParaRPr>
                    </a:p>
                    <a:p>
                      <a:pPr algn="l">
                        <a:lnSpc>
                          <a:spcPct val="115000"/>
                        </a:lnSpc>
                        <a:spcAft>
                          <a:spcPts val="0"/>
                        </a:spcAft>
                      </a:pPr>
                      <a:r>
                        <a:rPr lang="fr-FR" sz="1800" b="1" dirty="0">
                          <a:latin typeface="Calibri" pitchFamily="34" charset="0"/>
                          <a:ea typeface="Times New Roman"/>
                        </a:rPr>
                        <a:t>1.14.</a:t>
                      </a:r>
                      <a:r>
                        <a:rPr lang="fr-FR" sz="1800" dirty="0">
                          <a:latin typeface="Calibri" pitchFamily="34" charset="0"/>
                          <a:ea typeface="Times New Roman"/>
                        </a:rPr>
                        <a:t> </a:t>
                      </a:r>
                      <a:r>
                        <a:rPr lang="fr-FR" sz="1800" b="1" dirty="0">
                          <a:latin typeface="Calibri" pitchFamily="34" charset="0"/>
                          <a:ea typeface="Times New Roman"/>
                        </a:rPr>
                        <a:t>Magazin-depozit de  comercializare a materialelor de construcţie:</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Pînă la 100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De la 100 - 250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De la  250 – 400m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Mai mult de 400m</a:t>
                      </a:r>
                      <a:r>
                        <a:rPr lang="fr-FR"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370840">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8000 lei</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15000 lei</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25000 lei</a:t>
                      </a:r>
                      <a:r>
                        <a:rPr lang="it-IT" sz="1800" b="1" dirty="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30000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5000 lei</a:t>
                      </a:r>
                      <a:r>
                        <a:rPr lang="it-IT" sz="1800" b="1" dirty="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11000 lei</a:t>
                      </a:r>
                      <a:r>
                        <a:rPr lang="it-IT" sz="1800" b="1" dirty="0">
                          <a:latin typeface="Calibri" pitchFamily="34" charset="0"/>
                          <a:ea typeface="Times New Roman"/>
                        </a:rPr>
                        <a:t> </a:t>
                      </a:r>
                      <a:r>
                        <a:rPr lang="ro-RO" sz="1800" b="1" dirty="0">
                          <a:latin typeface="Calibri" pitchFamily="34" charset="0"/>
                          <a:ea typeface="Times New Roman"/>
                        </a:rPr>
                        <a:t> </a:t>
                      </a:r>
                      <a:r>
                        <a:rPr lang="ro-RO" sz="1800" b="1" dirty="0">
                          <a:solidFill>
                            <a:srgbClr val="FF0000"/>
                          </a:solidFill>
                          <a:latin typeface="Calibri" pitchFamily="34" charset="0"/>
                          <a:ea typeface="Times New Roman"/>
                        </a:rPr>
                        <a:t>14000 lei</a:t>
                      </a:r>
                      <a:r>
                        <a:rPr lang="it-IT" sz="1800" b="1" dirty="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16000 lei</a:t>
                      </a:r>
                      <a:r>
                        <a:rPr lang="it-IT" sz="1800" b="1" dirty="0">
                          <a:latin typeface="Calibri" pitchFamily="34" charset="0"/>
                          <a:ea typeface="Times New Roman"/>
                        </a:rPr>
                        <a:t>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3000 lei</a:t>
                      </a:r>
                      <a:r>
                        <a:rPr lang="it-IT" sz="1800" b="1" dirty="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5000 lei</a:t>
                      </a:r>
                      <a:r>
                        <a:rPr lang="it-IT" sz="1800" b="1" dirty="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6000 lei</a:t>
                      </a:r>
                      <a:r>
                        <a:rPr lang="it-IT" sz="1800" b="1" dirty="0">
                          <a:latin typeface="Calibri" pitchFamily="34" charset="0"/>
                          <a:ea typeface="Times New Roman"/>
                        </a:rPr>
                        <a:t>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3000 lei</a:t>
                      </a:r>
                      <a:r>
                        <a:rPr lang="it-IT" sz="1800" b="1" dirty="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7000 lei</a:t>
                      </a:r>
                      <a:r>
                        <a:rPr lang="it-IT" sz="1800" b="1" dirty="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17000 lei</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22000 lei</a:t>
                      </a:r>
                      <a:r>
                        <a:rPr lang="it-IT" sz="1800" b="1" dirty="0">
                          <a:latin typeface="Calibri" pitchFamily="34" charset="0"/>
                          <a:ea typeface="Times New Roman"/>
                        </a:rPr>
                        <a:t> </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2"/>
                  </a:ext>
                </a:extLst>
              </a:tr>
              <a:tr h="370840">
                <a:tc>
                  <a:txBody>
                    <a:bodyPr/>
                    <a:lstStyle/>
                    <a:p>
                      <a:pPr algn="l">
                        <a:lnSpc>
                          <a:spcPct val="115000"/>
                        </a:lnSpc>
                        <a:spcAft>
                          <a:spcPts val="0"/>
                        </a:spcAft>
                      </a:pPr>
                      <a:r>
                        <a:rPr lang="fr-FR" sz="1800" b="1" dirty="0">
                          <a:latin typeface="Calibri" pitchFamily="34" charset="0"/>
                          <a:ea typeface="Times New Roman"/>
                        </a:rPr>
                        <a:t>1.15. Magazin de mobilă</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Pînă la 250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Mai mult de 250 m</a:t>
                      </a:r>
                      <a:r>
                        <a:rPr lang="fr-FR"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8500</a:t>
                      </a:r>
                      <a:r>
                        <a:rPr lang="ro-RO" sz="1800" b="1" baseline="0" dirty="0">
                          <a:solidFill>
                            <a:srgbClr val="FF0000"/>
                          </a:solidFill>
                          <a:latin typeface="Calibri" pitchFamily="34" charset="0"/>
                          <a:ea typeface="Times New Roman"/>
                        </a:rPr>
                        <a:t>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latin typeface="Calibri" pitchFamily="34" charset="0"/>
                          <a:ea typeface="Times New Roman"/>
                        </a:rPr>
                        <a:t>  </a:t>
                      </a:r>
                      <a:r>
                        <a:rPr lang="ro-RO" sz="1800" b="1" dirty="0">
                          <a:solidFill>
                            <a:srgbClr val="FF0000"/>
                          </a:solidFill>
                          <a:latin typeface="Calibri" pitchFamily="34" charset="0"/>
                          <a:ea typeface="Times New Roman"/>
                        </a:rPr>
                        <a:t>5</a:t>
                      </a:r>
                      <a:r>
                        <a:rPr lang="it-IT" sz="1800" b="1" dirty="0">
                          <a:solidFill>
                            <a:srgbClr val="FF0000"/>
                          </a:solidFill>
                          <a:latin typeface="Calibri" pitchFamily="34" charset="0"/>
                          <a:ea typeface="Times New Roman"/>
                        </a:rPr>
                        <a:t>000 lei</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7</a:t>
                      </a:r>
                      <a:r>
                        <a:rPr lang="it-IT" sz="1800" b="1" dirty="0">
                          <a:solidFill>
                            <a:srgbClr val="FF0000"/>
                          </a:solidFill>
                          <a:latin typeface="Calibri" pitchFamily="34" charset="0"/>
                          <a:ea typeface="Times New Roman"/>
                        </a:rPr>
                        <a:t>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5</a:t>
                      </a:r>
                      <a:r>
                        <a:rPr lang="it-IT" sz="1800" b="1" dirty="0">
                          <a:solidFill>
                            <a:srgbClr val="FF0000"/>
                          </a:solidFill>
                          <a:latin typeface="Calibri" pitchFamily="34" charset="0"/>
                          <a:ea typeface="Times New Roman"/>
                        </a:rPr>
                        <a:t>000 lei</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7</a:t>
                      </a:r>
                      <a:r>
                        <a:rPr lang="it-IT" sz="1800" b="1" dirty="0">
                          <a:solidFill>
                            <a:srgbClr val="FF0000"/>
                          </a:solidFill>
                          <a:latin typeface="Calibri" pitchFamily="34" charset="0"/>
                          <a:ea typeface="Times New Roman"/>
                        </a:rPr>
                        <a:t>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5</a:t>
                      </a:r>
                      <a:r>
                        <a:rPr lang="it-IT" sz="1800" b="1" dirty="0">
                          <a:solidFill>
                            <a:srgbClr val="FF0000"/>
                          </a:solidFill>
                          <a:latin typeface="Calibri" pitchFamily="34" charset="0"/>
                          <a:ea typeface="Times New Roman"/>
                        </a:rPr>
                        <a:t>000 lei</a:t>
                      </a:r>
                      <a:endParaRPr lang="ru-RU" sz="1800" dirty="0">
                        <a:latin typeface="Calibri" pitchFamily="34" charset="0"/>
                        <a:ea typeface="Times New Roman"/>
                      </a:endParaRPr>
                    </a:p>
                    <a:p>
                      <a:pPr algn="ctr">
                        <a:lnSpc>
                          <a:spcPct val="115000"/>
                        </a:lnSpc>
                        <a:spcAft>
                          <a:spcPts val="0"/>
                        </a:spcAft>
                      </a:pPr>
                      <a:r>
                        <a:rPr lang="ro-RO" sz="1800" b="1" dirty="0">
                          <a:solidFill>
                            <a:srgbClr val="FF0000"/>
                          </a:solidFill>
                          <a:latin typeface="Calibri" pitchFamily="34" charset="0"/>
                          <a:ea typeface="Times New Roman"/>
                        </a:rPr>
                        <a:t>7</a:t>
                      </a:r>
                      <a:r>
                        <a:rPr lang="it-IT" sz="1800" b="1" dirty="0">
                          <a:solidFill>
                            <a:srgbClr val="FF0000"/>
                          </a:solidFill>
                          <a:latin typeface="Calibri" pitchFamily="34" charset="0"/>
                          <a:ea typeface="Times New Roman"/>
                        </a:rPr>
                        <a:t>500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a16="http://schemas.microsoft.com/office/drawing/2014/main" id="{5205E776-0D8A-4DDE-E0A2-641ECEC58774}"/>
              </a:ext>
            </a:extLst>
          </p:cNvPr>
          <p:cNvSpPr>
            <a:spLocks noGrp="1"/>
          </p:cNvSpPr>
          <p:nvPr>
            <p:ph type="title"/>
          </p:nvPr>
        </p:nvSpPr>
        <p:spPr>
          <a:xfrm>
            <a:off x="153988" y="1738"/>
            <a:ext cx="11884025" cy="1239806"/>
          </a:xfrm>
        </p:spPr>
        <p:txBody>
          <a:bodyPr anchor="t">
            <a:normAutofit fontScale="90000"/>
          </a:bodyPr>
          <a:lstStyle/>
          <a:p>
            <a:pPr algn="ctr"/>
            <a:r>
              <a:rPr lang="ro-RO" altLang="ro-RO" dirty="0">
                <a:solidFill>
                  <a:schemeClr val="bg1"/>
                </a:solidFill>
                <a:latin typeface="Arial Black"/>
              </a:rPr>
              <a:t>Reguli </a:t>
            </a:r>
            <a:br>
              <a:rPr lang="ro-RO" altLang="ro-RO" dirty="0">
                <a:solidFill>
                  <a:schemeClr val="bg1"/>
                </a:solidFill>
                <a:latin typeface="Arial Black"/>
              </a:rPr>
            </a:br>
            <a:r>
              <a:rPr lang="ro-RO" altLang="ro-RO" dirty="0">
                <a:solidFill>
                  <a:schemeClr val="bg1"/>
                </a:solidFill>
                <a:latin typeface="Arial Black"/>
              </a:rPr>
              <a:t>privind petrecerea audierilor publice</a:t>
            </a:r>
            <a:endParaRPr lang="en-US" altLang="ro-RO" dirty="0">
              <a:solidFill>
                <a:schemeClr val="bg1"/>
              </a:solidFill>
              <a:latin typeface="Arial Black" panose="020B0A04020102020204" pitchFamily="34" charset="0"/>
            </a:endParaRPr>
          </a:p>
        </p:txBody>
      </p:sp>
      <p:graphicFrame>
        <p:nvGraphicFramePr>
          <p:cNvPr id="8" name="Table 7">
            <a:extLst>
              <a:ext uri="{FF2B5EF4-FFF2-40B4-BE49-F238E27FC236}">
                <a16:creationId xmlns:a16="http://schemas.microsoft.com/office/drawing/2014/main" id="{134DB1A6-1C30-CB12-F34A-F6A239899DC4}"/>
              </a:ext>
            </a:extLst>
          </p:cNvPr>
          <p:cNvGraphicFramePr>
            <a:graphicFrameLocks noGrp="1"/>
          </p:cNvGraphicFramePr>
          <p:nvPr>
            <p:extLst>
              <p:ext uri="{D42A27DB-BD31-4B8C-83A1-F6EECF244321}">
                <p14:modId xmlns:p14="http://schemas.microsoft.com/office/powerpoint/2010/main" val="2485875895"/>
              </p:ext>
            </p:extLst>
          </p:nvPr>
        </p:nvGraphicFramePr>
        <p:xfrm>
          <a:off x="100641" y="1236452"/>
          <a:ext cx="11879893" cy="5669280"/>
        </p:xfrm>
        <a:graphic>
          <a:graphicData uri="http://schemas.openxmlformats.org/drawingml/2006/table">
            <a:tbl>
              <a:tblPr firstRow="1" bandRow="1">
                <a:tableStyleId>{5C22544A-7EE6-4342-B048-85BDC9FD1C3A}</a:tableStyleId>
              </a:tblPr>
              <a:tblGrid>
                <a:gridCol w="6321777">
                  <a:extLst>
                    <a:ext uri="{9D8B030D-6E8A-4147-A177-3AD203B41FA5}">
                      <a16:colId xmlns:a16="http://schemas.microsoft.com/office/drawing/2014/main" val="3247829655"/>
                    </a:ext>
                  </a:extLst>
                </a:gridCol>
                <a:gridCol w="5558116">
                  <a:extLst>
                    <a:ext uri="{9D8B030D-6E8A-4147-A177-3AD203B41FA5}">
                      <a16:colId xmlns:a16="http://schemas.microsoft.com/office/drawing/2014/main" val="2305622503"/>
                    </a:ext>
                  </a:extLst>
                </a:gridCol>
              </a:tblGrid>
              <a:tr h="5389551">
                <a:tc>
                  <a:txBody>
                    <a:bodyPr/>
                    <a:lstStyle/>
                    <a:p>
                      <a:pPr marL="0" lvl="0" indent="228600" algn="l">
                        <a:lnSpc>
                          <a:spcPct val="100000"/>
                        </a:lnSpc>
                        <a:buFont typeface="Arial"/>
                        <a:buNone/>
                      </a:pPr>
                      <a:r>
                        <a:rPr lang="rm-CH" sz="2000" b="1" kern="1200" noProof="1">
                          <a:solidFill>
                            <a:srgbClr val="203864"/>
                          </a:solidFill>
                          <a:latin typeface="Calibri"/>
                          <a:ea typeface="Calibri"/>
                          <a:cs typeface="Times New Roman"/>
                        </a:rPr>
                        <a:t>Scopul Consiliului local, a Primăriei în cadrul audierilor publice este de a oferi fiecărui cetăţean posibilitatea de a-şi exprima propriul punct de vedere în privinţa problemelor puse în discuţie. </a:t>
                      </a:r>
                      <a:endParaRPr lang="ro-RO" sz="2000" b="1" kern="1200" noProof="1">
                        <a:solidFill>
                          <a:srgbClr val="203864"/>
                        </a:solidFill>
                        <a:latin typeface="Calibri"/>
                        <a:ea typeface="Calibri"/>
                        <a:cs typeface="Times New Roman"/>
                      </a:endParaRPr>
                    </a:p>
                    <a:p>
                      <a:pPr marL="0" lvl="0" indent="228600" algn="l">
                        <a:lnSpc>
                          <a:spcPct val="100000"/>
                        </a:lnSpc>
                        <a:buFont typeface="Arial"/>
                        <a:buNone/>
                      </a:pPr>
                      <a:r>
                        <a:rPr lang="rm-CH" sz="2000" b="1" kern="1200" noProof="1">
                          <a:solidFill>
                            <a:schemeClr val="accent2"/>
                          </a:solidFill>
                          <a:latin typeface="Calibri"/>
                          <a:ea typeface="Calibri"/>
                          <a:cs typeface="Times New Roman"/>
                        </a:rPr>
                        <a:t>Înregistrarea persoanelor, care doresc să vorbească se efectuează până la începutul audierilor publice sau pe parcurs prin prezentarea unui bileţel secretarului şedinţei.</a:t>
                      </a:r>
                      <a:endParaRPr lang="ro-RO" sz="2000" b="1" kern="1200" noProof="1">
                        <a:solidFill>
                          <a:schemeClr val="accent2"/>
                        </a:solidFill>
                        <a:latin typeface="Calibri"/>
                        <a:ea typeface="Calibri"/>
                        <a:cs typeface="Times New Roman"/>
                      </a:endParaRPr>
                    </a:p>
                    <a:p>
                      <a:pPr marL="0" lvl="0" indent="228600" algn="l">
                        <a:lnSpc>
                          <a:spcPct val="100000"/>
                        </a:lnSpc>
                        <a:buFont typeface="Arial"/>
                        <a:buNone/>
                      </a:pPr>
                      <a:r>
                        <a:rPr lang="rm-CH" sz="2000" b="1" kern="1200" noProof="1">
                          <a:solidFill>
                            <a:srgbClr val="203864"/>
                          </a:solidFill>
                          <a:latin typeface="Calibri"/>
                          <a:ea typeface="Calibri"/>
                          <a:cs typeface="Times New Roman"/>
                        </a:rPr>
                        <a:t>Nu se va acorda dreptul să vorbească persoanelor neînregistrate. </a:t>
                      </a:r>
                      <a:endParaRPr lang="ro-RO" sz="2000" b="1" kern="1200" noProof="1">
                        <a:solidFill>
                          <a:srgbClr val="203864"/>
                        </a:solidFill>
                        <a:latin typeface="Calibri"/>
                        <a:ea typeface="Calibri"/>
                        <a:cs typeface="Times New Roman"/>
                      </a:endParaRPr>
                    </a:p>
                    <a:p>
                      <a:pPr marL="0" lvl="0" indent="228600" algn="l">
                        <a:lnSpc>
                          <a:spcPct val="100000"/>
                        </a:lnSpc>
                        <a:buFont typeface="Arial"/>
                        <a:buNone/>
                      </a:pPr>
                      <a:r>
                        <a:rPr lang="rm-CH" sz="2000" b="1" kern="1200" noProof="1">
                          <a:solidFill>
                            <a:schemeClr val="accent2"/>
                          </a:solidFill>
                          <a:latin typeface="Calibri"/>
                          <a:ea typeface="Calibri"/>
                          <a:cs typeface="Times New Roman"/>
                        </a:rPr>
                        <a:t>Fiecare vorbitor din public va avea la dispoziţie 5 min. Dacă numărul vorbitorilor va depăşi 10 persoane, prezidiul poate reduce timpul până la 3 min. </a:t>
                      </a:r>
                      <a:endParaRPr lang="ro-RO" sz="2000" b="1" kern="1200" noProof="1">
                        <a:solidFill>
                          <a:schemeClr val="accent2"/>
                        </a:solidFill>
                        <a:latin typeface="Calibri"/>
                        <a:ea typeface="Calibri"/>
                        <a:cs typeface="Times New Roman"/>
                      </a:endParaRPr>
                    </a:p>
                    <a:p>
                      <a:pPr marL="0" lvl="0" indent="228600" algn="l">
                        <a:lnSpc>
                          <a:spcPct val="100000"/>
                        </a:lnSpc>
                        <a:buFont typeface="Arial"/>
                        <a:buNone/>
                      </a:pPr>
                      <a:r>
                        <a:rPr lang="rm-CH" sz="2000" b="1" kern="1200" noProof="1">
                          <a:solidFill>
                            <a:srgbClr val="203864"/>
                          </a:solidFill>
                          <a:latin typeface="Calibri"/>
                          <a:ea typeface="Calibri"/>
                          <a:cs typeface="Times New Roman"/>
                        </a:rPr>
                        <a:t>Se va oferi cuvântul în ordinea înregistrării.</a:t>
                      </a:r>
                      <a:endParaRPr lang="ro-RO" sz="2000" b="1" kern="1200" noProof="1">
                        <a:solidFill>
                          <a:srgbClr val="203864"/>
                        </a:solidFill>
                        <a:latin typeface="Calibri"/>
                        <a:ea typeface="Calibri"/>
                        <a:cs typeface="Times New Roman"/>
                      </a:endParaRPr>
                    </a:p>
                    <a:p>
                      <a:pPr marL="0" lvl="0" indent="228600" algn="l">
                        <a:lnSpc>
                          <a:spcPct val="100000"/>
                        </a:lnSpc>
                        <a:buFont typeface="Arial"/>
                        <a:buNone/>
                      </a:pPr>
                      <a:r>
                        <a:rPr lang="rm-CH" sz="2000" b="1" kern="1200" noProof="1">
                          <a:solidFill>
                            <a:schemeClr val="accent2"/>
                          </a:solidFill>
                          <a:latin typeface="Calibri"/>
                          <a:ea typeface="Calibri"/>
                          <a:cs typeface="Times New Roman"/>
                        </a:rPr>
                        <a:t>Alte persoane nu vor putea să vorbească până la expirarea listei de înregistrare.</a:t>
                      </a:r>
                      <a:endParaRPr lang="ro-RO" sz="2000" b="1" kern="1200" noProof="1">
                        <a:solidFill>
                          <a:schemeClr val="accent2"/>
                        </a:solidFill>
                        <a:latin typeface="Calibri"/>
                        <a:ea typeface="Calibri"/>
                        <a:cs typeface="Times New Roman"/>
                      </a:endParaRPr>
                    </a:p>
                    <a:p>
                      <a:pPr marL="0" lvl="0" indent="228600" algn="l">
                        <a:lnSpc>
                          <a:spcPct val="100000"/>
                        </a:lnSpc>
                        <a:buFont typeface="Arial"/>
                        <a:buNone/>
                      </a:pPr>
                      <a:r>
                        <a:rPr lang="ro-RO" sz="2000" b="1" kern="1200" noProof="0" dirty="0">
                          <a:solidFill>
                            <a:srgbClr val="203864"/>
                          </a:solidFill>
                          <a:latin typeface="Calibri"/>
                          <a:ea typeface="Calibri"/>
                          <a:cs typeface="Times New Roman"/>
                        </a:rPr>
                        <a:t>Fiecare persoană va avea posibilitatea să vorbească înainte ca altă persoană să vorbească pentru a doua oară.</a:t>
                      </a:r>
                    </a:p>
                    <a:p>
                      <a:pPr marL="0" lvl="0" indent="228600" algn="l">
                        <a:lnSpc>
                          <a:spcPct val="100000"/>
                        </a:lnSpc>
                        <a:buFont typeface="Arial"/>
                        <a:buNone/>
                      </a:pPr>
                      <a:r>
                        <a:rPr lang="ro-RO" sz="2000" b="1" kern="1200" noProof="0" dirty="0">
                          <a:solidFill>
                            <a:schemeClr val="accent2"/>
                          </a:solidFill>
                          <a:latin typeface="Calibri"/>
                          <a:ea typeface="Calibri"/>
                          <a:cs typeface="Times New Roman"/>
                        </a:rPr>
                        <a:t>Nu se permit dezbateri în cadrul audierilor publice.</a:t>
                      </a: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marL="0" lvl="0" indent="228600" algn="l">
                        <a:lnSpc>
                          <a:spcPct val="100000"/>
                        </a:lnSpc>
                        <a:buNone/>
                      </a:pPr>
                      <a:r>
                        <a:rPr lang="ro-RO" sz="2000" b="1" kern="1200" noProof="0" dirty="0">
                          <a:solidFill>
                            <a:srgbClr val="203864"/>
                          </a:solidFill>
                          <a:latin typeface="Calibri"/>
                          <a:ea typeface="Calibri"/>
                          <a:cs typeface="Times New Roman"/>
                        </a:rPr>
                        <a:t>Mesajul primarului, rapoartele de specialitate ale persoanelor responsabile din aparatul Primăriei vor dura nu mai mult de 30 min. </a:t>
                      </a:r>
                    </a:p>
                    <a:p>
                      <a:pPr marL="0" lvl="0" indent="228600" algn="l">
                        <a:lnSpc>
                          <a:spcPct val="100000"/>
                        </a:lnSpc>
                        <a:buNone/>
                      </a:pPr>
                      <a:r>
                        <a:rPr lang="ro-RO" sz="2000" b="1" kern="1200" noProof="0" dirty="0">
                          <a:solidFill>
                            <a:schemeClr val="accent2"/>
                          </a:solidFill>
                          <a:latin typeface="Calibri"/>
                          <a:ea typeface="Calibri"/>
                          <a:cs typeface="Times New Roman"/>
                        </a:rPr>
                        <a:t>Vorbitorii care au mesaje scrise vor lăsa copiile acestora la membrii echipei de lucru (secretariat). </a:t>
                      </a:r>
                    </a:p>
                    <a:p>
                      <a:pPr marL="0" lvl="0" indent="228600" algn="l">
                        <a:lnSpc>
                          <a:spcPct val="100000"/>
                        </a:lnSpc>
                        <a:buNone/>
                      </a:pPr>
                      <a:r>
                        <a:rPr lang="ro-RO" sz="2000" b="1" kern="1200" noProof="1">
                          <a:solidFill>
                            <a:srgbClr val="203864"/>
                          </a:solidFill>
                          <a:latin typeface="Calibri"/>
                          <a:ea typeface="Calibri"/>
                          <a:cs typeface="Times New Roman"/>
                        </a:rPr>
                        <a:t>Politețea va fi păstrată. Aceasta include respectul obişnuit din partea audienţei, respectul Consiliului faţă de vorbitori şi al vorbitorului faţă de audienţă.</a:t>
                      </a:r>
                    </a:p>
                    <a:p>
                      <a:pPr marL="0" lvl="0" indent="228600" algn="l">
                        <a:lnSpc>
                          <a:spcPct val="100000"/>
                        </a:lnSpc>
                        <a:buNone/>
                      </a:pPr>
                      <a:r>
                        <a:rPr lang="ro-RO" sz="2000" b="1" kern="1200" noProof="1">
                          <a:solidFill>
                            <a:schemeClr val="accent2"/>
                          </a:solidFill>
                          <a:latin typeface="Calibri"/>
                          <a:ea typeface="Calibri"/>
                          <a:cs typeface="Times New Roman"/>
                        </a:rPr>
                        <a:t>Audierea publică nu va dura mai mult de 3 ore, la necesitate se vor declara pauze.</a:t>
                      </a:r>
                    </a:p>
                    <a:p>
                      <a:pPr marL="0" lvl="0" indent="228600" algn="l">
                        <a:lnSpc>
                          <a:spcPct val="100000"/>
                        </a:lnSpc>
                        <a:buNone/>
                      </a:pPr>
                      <a:r>
                        <a:rPr lang="ro-RO" sz="2000" b="1" kern="1200" noProof="1">
                          <a:solidFill>
                            <a:srgbClr val="203864"/>
                          </a:solidFill>
                          <a:latin typeface="Calibri"/>
                          <a:ea typeface="Calibri"/>
                          <a:cs typeface="Times New Roman"/>
                        </a:rPr>
                        <a:t>Preşedintele poate declara întrunirea închisă în cazul când:</a:t>
                      </a:r>
                    </a:p>
                    <a:p>
                      <a:pPr marL="0" lvl="0" indent="457200" algn="l">
                        <a:lnSpc>
                          <a:spcPct val="100000"/>
                        </a:lnSpc>
                        <a:buNone/>
                      </a:pPr>
                      <a:r>
                        <a:rPr lang="ro-RO" sz="2000" b="1" kern="1200" noProof="1">
                          <a:solidFill>
                            <a:srgbClr val="203864"/>
                          </a:solidFill>
                          <a:latin typeface="Calibri"/>
                          <a:ea typeface="Calibri"/>
                          <a:cs typeface="Times New Roman"/>
                        </a:rPr>
                        <a:t>- toţi vorbi</a:t>
                      </a:r>
                      <a:r>
                        <a:rPr lang="ro-RO" sz="2000" b="1" kern="1200" noProof="0" dirty="0">
                          <a:solidFill>
                            <a:srgbClr val="203864"/>
                          </a:solidFill>
                          <a:latin typeface="Calibri"/>
                          <a:ea typeface="Calibri"/>
                          <a:cs typeface="Times New Roman"/>
                        </a:rPr>
                        <a:t>torii au luat cuvântul;</a:t>
                      </a:r>
                    </a:p>
                    <a:p>
                      <a:pPr marL="0" lvl="0" indent="457200" algn="l">
                        <a:lnSpc>
                          <a:spcPct val="100000"/>
                        </a:lnSpc>
                        <a:buNone/>
                      </a:pPr>
                      <a:r>
                        <a:rPr lang="ro-RO" sz="2000" b="1" kern="1200" noProof="0" dirty="0">
                          <a:solidFill>
                            <a:srgbClr val="203864"/>
                          </a:solidFill>
                          <a:latin typeface="Calibri"/>
                          <a:ea typeface="Calibri"/>
                          <a:cs typeface="Times New Roman"/>
                        </a:rPr>
                        <a:t>- a expirat timpul alocat audierii.               </a:t>
                      </a:r>
                    </a:p>
                    <a:p>
                      <a:pPr marL="0" lvl="0" indent="228600" algn="l">
                        <a:lnSpc>
                          <a:spcPct val="100000"/>
                        </a:lnSpc>
                        <a:buNone/>
                      </a:pPr>
                      <a:r>
                        <a:rPr lang="ro-RO" sz="2000" b="1" kern="1200" noProof="0" dirty="0">
                          <a:solidFill>
                            <a:srgbClr val="203864"/>
                          </a:solidFill>
                          <a:latin typeface="Calibri"/>
                          <a:ea typeface="Calibri"/>
                          <a:cs typeface="Times New Roman"/>
                        </a:rPr>
                        <a:t>Aplauzele nu sunt acceptate</a:t>
                      </a:r>
                    </a:p>
                    <a:p>
                      <a:pPr lvl="0" algn="r">
                        <a:lnSpc>
                          <a:spcPct val="100000"/>
                        </a:lnSpc>
                        <a:spcBef>
                          <a:spcPts val="0"/>
                        </a:spcBef>
                        <a:spcAft>
                          <a:spcPts val="0"/>
                        </a:spcAft>
                        <a:buNone/>
                      </a:pPr>
                      <a:endParaRPr lang="ro" sz="2300" b="1" i="1" u="none" strike="noStrike" kern="1200" noProof="0" dirty="0">
                        <a:solidFill>
                          <a:srgbClr val="203864"/>
                        </a:solidFill>
                      </a:endParaRPr>
                    </a:p>
                    <a:p>
                      <a:pPr lvl="0" algn="r">
                        <a:lnSpc>
                          <a:spcPct val="100000"/>
                        </a:lnSpc>
                        <a:spcBef>
                          <a:spcPts val="0"/>
                        </a:spcBef>
                        <a:spcAft>
                          <a:spcPts val="0"/>
                        </a:spcAft>
                        <a:buNone/>
                      </a:pPr>
                      <a:r>
                        <a:rPr lang="ro" sz="2300" b="1" i="1" u="none" strike="noStrike" kern="1200" noProof="0" dirty="0">
                          <a:solidFill>
                            <a:srgbClr val="203864"/>
                          </a:solidFill>
                        </a:rPr>
                        <a:t>Comitetul organizatoric</a:t>
                      </a:r>
                      <a:endParaRPr lang="en-US" b="1"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8167820"/>
                  </a:ext>
                </a:extLst>
              </a:tr>
            </a:tbl>
          </a:graphicData>
        </a:graphic>
      </p:graphicFrame>
    </p:spTree>
    <p:extLst>
      <p:ext uri="{BB962C8B-B14F-4D97-AF65-F5344CB8AC3E}">
        <p14:creationId xmlns:p14="http://schemas.microsoft.com/office/powerpoint/2010/main" val="34000934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13988" y="1068364"/>
          <a:ext cx="11240380" cy="5061966"/>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370840">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370840">
                <a:tc rowSpan="2">
                  <a:txBody>
                    <a:bodyPr/>
                    <a:lstStyle/>
                    <a:p>
                      <a:pPr algn="l">
                        <a:lnSpc>
                          <a:spcPct val="115000"/>
                        </a:lnSpc>
                        <a:spcAft>
                          <a:spcPts val="0"/>
                        </a:spcAft>
                      </a:pPr>
                      <a:endParaRPr lang="ro-RO" sz="1800" b="1" dirty="0">
                        <a:latin typeface="Calibri" pitchFamily="34" charset="0"/>
                        <a:ea typeface="Times New Roman"/>
                      </a:endParaRPr>
                    </a:p>
                    <a:p>
                      <a:pPr algn="l">
                        <a:lnSpc>
                          <a:spcPct val="115000"/>
                        </a:lnSpc>
                        <a:spcAft>
                          <a:spcPts val="0"/>
                        </a:spcAft>
                      </a:pPr>
                      <a:endParaRPr lang="ro-RO" sz="1800" b="1" dirty="0">
                        <a:latin typeface="Calibri" pitchFamily="34" charset="0"/>
                        <a:ea typeface="Times New Roman"/>
                      </a:endParaRPr>
                    </a:p>
                    <a:p>
                      <a:pPr algn="l">
                        <a:lnSpc>
                          <a:spcPct val="115000"/>
                        </a:lnSpc>
                        <a:spcAft>
                          <a:spcPts val="0"/>
                        </a:spcAft>
                      </a:pPr>
                      <a:r>
                        <a:rPr lang="it-IT" sz="1800" b="1" dirty="0">
                          <a:latin typeface="Calibri" pitchFamily="34" charset="0"/>
                          <a:ea typeface="Times New Roman"/>
                        </a:rPr>
                        <a:t>1.16. Magazine de </a:t>
                      </a:r>
                      <a:endParaRPr lang="ru-RU" sz="1800" dirty="0">
                        <a:latin typeface="Calibri" pitchFamily="34" charset="0"/>
                        <a:ea typeface="Times New Roman"/>
                      </a:endParaRPr>
                    </a:p>
                    <a:p>
                      <a:pPr algn="l">
                        <a:lnSpc>
                          <a:spcPct val="115000"/>
                        </a:lnSpc>
                        <a:spcAft>
                          <a:spcPts val="0"/>
                        </a:spcAft>
                      </a:pPr>
                      <a:r>
                        <a:rPr lang="it-IT" sz="1800" b="1" dirty="0">
                          <a:latin typeface="Calibri" pitchFamily="34" charset="0"/>
                          <a:ea typeface="Times New Roman"/>
                        </a:rPr>
                        <a:t>comercializarea a mărfurilor nealimentare:</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Pînă la 50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De la 50 - 100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it-IT" sz="1800" dirty="0">
                          <a:latin typeface="Calibri" pitchFamily="34" charset="0"/>
                          <a:ea typeface="Times New Roman"/>
                        </a:rPr>
                        <a:t>Mai mult de 100 m</a:t>
                      </a:r>
                      <a:r>
                        <a:rPr lang="it-IT"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370840">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8000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12000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2"/>
                  </a:ext>
                </a:extLst>
              </a:tr>
              <a:tr h="123613">
                <a:tc>
                  <a:txBody>
                    <a:bodyPr/>
                    <a:lstStyle/>
                    <a:p>
                      <a:pPr algn="l">
                        <a:lnSpc>
                          <a:spcPct val="115000"/>
                        </a:lnSpc>
                        <a:spcAft>
                          <a:spcPts val="0"/>
                        </a:spcAft>
                      </a:pPr>
                      <a:r>
                        <a:rPr lang="it-IT" sz="1800" b="1" dirty="0">
                          <a:latin typeface="Calibri" pitchFamily="34" charset="0"/>
                          <a:ea typeface="Times New Roman"/>
                        </a:rPr>
                        <a:t>1.17. Magazin de cărţi  (librărie)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Calibri" pitchFamily="34" charset="0"/>
                          <a:ea typeface="Times New Roman"/>
                        </a:rPr>
                        <a:t>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3"/>
                  </a:ext>
                </a:extLst>
              </a:tr>
              <a:tr h="191855">
                <a:tc>
                  <a:txBody>
                    <a:bodyPr/>
                    <a:lstStyle/>
                    <a:p>
                      <a:pPr algn="l">
                        <a:lnSpc>
                          <a:spcPct val="115000"/>
                        </a:lnSpc>
                        <a:spcAft>
                          <a:spcPts val="0"/>
                        </a:spcAft>
                      </a:pPr>
                      <a:r>
                        <a:rPr lang="it-IT" sz="1800" b="1" dirty="0">
                          <a:latin typeface="Calibri" pitchFamily="34" charset="0"/>
                          <a:ea typeface="Times New Roman"/>
                        </a:rPr>
                        <a:t>1.18. Magazine specializate de comercializarea telefoanelor mobile şi cartelelor de reîncărcare:</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pînă la 10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De la 10-15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Mai mult de 15 m</a:t>
                      </a:r>
                      <a:r>
                        <a:rPr lang="fr-FR"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14000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7000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7000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7000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15000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4"/>
                  </a:ext>
                </a:extLst>
              </a:tr>
            </a:tbl>
          </a:graphicData>
        </a:graphic>
      </p:graphicFrame>
      <p:sp>
        <p:nvSpPr>
          <p:cNvPr id="3"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pic>
        <p:nvPicPr>
          <p:cNvPr id="4"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8603" y="6141267"/>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graphicFrame>
        <p:nvGraphicFramePr>
          <p:cNvPr id="3" name="Таблица 2"/>
          <p:cNvGraphicFramePr>
            <a:graphicFrameLocks noGrp="1"/>
          </p:cNvGraphicFramePr>
          <p:nvPr/>
        </p:nvGraphicFramePr>
        <p:xfrm>
          <a:off x="277774" y="1258487"/>
          <a:ext cx="11240380" cy="4170934"/>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370840">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370840">
                <a:tc rowSpan="2">
                  <a:txBody>
                    <a:bodyPr/>
                    <a:lstStyle/>
                    <a:p>
                      <a:pPr algn="l">
                        <a:lnSpc>
                          <a:spcPct val="115000"/>
                        </a:lnSpc>
                        <a:spcAft>
                          <a:spcPts val="0"/>
                        </a:spcAft>
                      </a:pPr>
                      <a:endParaRPr lang="ro-RO" sz="1800" b="1" dirty="0">
                        <a:latin typeface="Calibri" pitchFamily="34" charset="0"/>
                        <a:ea typeface="Times New Roman"/>
                      </a:endParaRPr>
                    </a:p>
                    <a:p>
                      <a:pPr algn="l">
                        <a:lnSpc>
                          <a:spcPct val="115000"/>
                        </a:lnSpc>
                        <a:spcAft>
                          <a:spcPts val="0"/>
                        </a:spcAft>
                      </a:pPr>
                      <a:endParaRPr lang="ro-RO" sz="1800" b="1" dirty="0">
                        <a:latin typeface="Calibri" pitchFamily="34" charset="0"/>
                        <a:ea typeface="Times New Roman"/>
                      </a:endParaRPr>
                    </a:p>
                    <a:p>
                      <a:pPr algn="l">
                        <a:lnSpc>
                          <a:spcPct val="115000"/>
                        </a:lnSpc>
                        <a:spcAft>
                          <a:spcPts val="0"/>
                        </a:spcAft>
                      </a:pPr>
                      <a:r>
                        <a:rPr lang="it-IT" sz="1800" b="1" dirty="0">
                          <a:latin typeface="Calibri" pitchFamily="34" charset="0"/>
                          <a:ea typeface="Times New Roman"/>
                        </a:rPr>
                        <a:t>1.19.  Parc de distracții (lei/zi)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370840">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2"/>
                  </a:ext>
                </a:extLst>
              </a:tr>
              <a:tr h="123613">
                <a:tc>
                  <a:txBody>
                    <a:bodyPr/>
                    <a:lstStyle/>
                    <a:p>
                      <a:pPr marL="742950" lvl="1" indent="-285750" algn="l">
                        <a:lnSpc>
                          <a:spcPct val="115000"/>
                        </a:lnSpc>
                        <a:spcAft>
                          <a:spcPts val="0"/>
                        </a:spcAft>
                        <a:buFont typeface="+mj-lt"/>
                        <a:buNone/>
                        <a:tabLst>
                          <a:tab pos="285750" algn="l"/>
                        </a:tabLst>
                      </a:pPr>
                      <a:r>
                        <a:rPr lang="ro-RO" sz="1800" b="1" dirty="0">
                          <a:latin typeface="Calibri" pitchFamily="34" charset="0"/>
                          <a:ea typeface="Times New Roman"/>
                        </a:rPr>
                        <a:t>1.20. </a:t>
                      </a:r>
                      <a:r>
                        <a:rPr lang="fr-FR" sz="1800" b="1" dirty="0">
                          <a:latin typeface="Calibri" pitchFamily="34" charset="0"/>
                          <a:ea typeface="Times New Roman"/>
                        </a:rPr>
                        <a:t>Magazine cu produse pentru copii</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pînă la 25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mai mult de 25 m</a:t>
                      </a:r>
                      <a:r>
                        <a:rPr lang="fr-FR"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3"/>
                  </a:ext>
                </a:extLst>
              </a:tr>
              <a:tr h="191855">
                <a:tc>
                  <a:txBody>
                    <a:bodyPr/>
                    <a:lstStyle/>
                    <a:p>
                      <a:pPr marL="742950" lvl="1" indent="-285750" algn="l">
                        <a:lnSpc>
                          <a:spcPct val="115000"/>
                        </a:lnSpc>
                        <a:spcAft>
                          <a:spcPts val="0"/>
                        </a:spcAft>
                        <a:buFont typeface="+mj-lt"/>
                        <a:buNone/>
                        <a:tabLst>
                          <a:tab pos="285750" algn="l"/>
                        </a:tabLst>
                      </a:pPr>
                      <a:r>
                        <a:rPr lang="ro-RO" sz="1800" b="1" dirty="0">
                          <a:latin typeface="Calibri" pitchFamily="34" charset="0"/>
                          <a:ea typeface="Times New Roman"/>
                        </a:rPr>
                        <a:t>1.21. </a:t>
                      </a:r>
                      <a:r>
                        <a:rPr lang="fr-FR" sz="1800" b="1" dirty="0">
                          <a:latin typeface="Calibri" pitchFamily="34" charset="0"/>
                          <a:ea typeface="Times New Roman"/>
                        </a:rPr>
                        <a:t> Magazine cu tehnica </a:t>
                      </a:r>
                      <a:endParaRPr lang="ru-RU" sz="1800" dirty="0">
                        <a:latin typeface="Calibri" pitchFamily="34" charset="0"/>
                        <a:ea typeface="Times New Roman"/>
                      </a:endParaRPr>
                    </a:p>
                    <a:p>
                      <a:pPr algn="l">
                        <a:lnSpc>
                          <a:spcPct val="115000"/>
                        </a:lnSpc>
                        <a:spcAft>
                          <a:spcPts val="0"/>
                        </a:spcAft>
                      </a:pPr>
                      <a:r>
                        <a:rPr lang="fr-FR" sz="1800" b="1" dirty="0">
                          <a:latin typeface="Calibri" pitchFamily="34" charset="0"/>
                          <a:ea typeface="Times New Roman"/>
                        </a:rPr>
                        <a:t>        electronică</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Pînă la 150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Mai mult de 150 m</a:t>
                      </a:r>
                      <a:r>
                        <a:rPr lang="fr-FR"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9000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12000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9000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9000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9000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4"/>
                  </a:ext>
                </a:extLst>
              </a:tr>
            </a:tbl>
          </a:graphicData>
        </a:graphic>
      </p:graphicFrame>
      <p:pic>
        <p:nvPicPr>
          <p:cNvPr id="4"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p:cNvGraphicFramePr>
            <a:graphicFrameLocks noGrp="1"/>
          </p:cNvGraphicFramePr>
          <p:nvPr/>
        </p:nvGraphicFramePr>
        <p:xfrm>
          <a:off x="277774" y="1258487"/>
          <a:ext cx="11240380" cy="4806207"/>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688411">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609884">
                <a:tc rowSpan="2">
                  <a:txBody>
                    <a:bodyPr/>
                    <a:lstStyle/>
                    <a:p>
                      <a:pPr algn="l">
                        <a:lnSpc>
                          <a:spcPct val="115000"/>
                        </a:lnSpc>
                        <a:spcAft>
                          <a:spcPts val="0"/>
                        </a:spcAft>
                      </a:pPr>
                      <a:endParaRPr lang="ro-RO" sz="1800" b="1" dirty="0">
                        <a:latin typeface="Calibri" pitchFamily="34" charset="0"/>
                        <a:ea typeface="Times New Roman"/>
                      </a:endParaRPr>
                    </a:p>
                    <a:p>
                      <a:pPr algn="l">
                        <a:lnSpc>
                          <a:spcPct val="115000"/>
                        </a:lnSpc>
                        <a:spcAft>
                          <a:spcPts val="0"/>
                        </a:spcAft>
                      </a:pPr>
                      <a:endParaRPr lang="ro-RO" sz="1800" b="1" dirty="0">
                        <a:latin typeface="Calibri" pitchFamily="34" charset="0"/>
                        <a:ea typeface="Times New Roman"/>
                      </a:endParaRPr>
                    </a:p>
                    <a:p>
                      <a:pPr algn="l">
                        <a:lnSpc>
                          <a:spcPct val="115000"/>
                        </a:lnSpc>
                        <a:spcAft>
                          <a:spcPts val="0"/>
                        </a:spcAft>
                      </a:pPr>
                      <a:r>
                        <a:rPr lang="fr-FR" sz="1800" b="1" dirty="0">
                          <a:latin typeface="Calibri" pitchFamily="34" charset="0"/>
                          <a:ea typeface="Times New Roman"/>
                        </a:rPr>
                        <a:t>1.22. Baze pe</a:t>
                      </a:r>
                      <a:r>
                        <a:rPr lang="it-IT" sz="1800" b="1" dirty="0">
                          <a:latin typeface="Calibri" pitchFamily="34" charset="0"/>
                          <a:ea typeface="Times New Roman"/>
                        </a:rPr>
                        <a:t>troliere (terminal</a:t>
                      </a:r>
                      <a:r>
                        <a:rPr lang="ro-RO" sz="1800" b="1" dirty="0">
                          <a:latin typeface="Calibri" pitchFamily="34" charset="0"/>
                          <a:ea typeface="Times New Roman"/>
                        </a:rPr>
                        <a:t>)</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375177">
                <a:tc vMerge="1">
                  <a:txBody>
                    <a:bodyPr/>
                    <a:lstStyle/>
                    <a:p>
                      <a:pPr algn="l">
                        <a:lnSpc>
                          <a:spcPct val="115000"/>
                        </a:lnSpc>
                        <a:spcAft>
                          <a:spcPts val="0"/>
                        </a:spcAft>
                      </a:pP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50000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50000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50000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50000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2"/>
                  </a:ext>
                </a:extLst>
              </a:tr>
              <a:tr h="1220932">
                <a:tc>
                  <a:txBody>
                    <a:bodyPr/>
                    <a:lstStyle/>
                    <a:p>
                      <a:pPr algn="l">
                        <a:lnSpc>
                          <a:spcPct val="115000"/>
                        </a:lnSpc>
                        <a:spcAft>
                          <a:spcPts val="0"/>
                        </a:spcAft>
                      </a:pPr>
                      <a:r>
                        <a:rPr lang="it-IT" sz="1800" b="1" dirty="0">
                          <a:latin typeface="Calibri" pitchFamily="34" charset="0"/>
                          <a:ea typeface="Times New Roman"/>
                        </a:rPr>
                        <a:t>1.23. Staţii alimentare cu petrol şi gaz:</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pentru 1 pistol de petrol</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pentru 1 coloana de gaz cu 1 pistol</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Dar nu mai putin de 75000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3"/>
                  </a:ext>
                </a:extLst>
              </a:tr>
              <a:tr h="1840503">
                <a:tc>
                  <a:txBody>
                    <a:bodyPr/>
                    <a:lstStyle/>
                    <a:p>
                      <a:pPr algn="l">
                        <a:lnSpc>
                          <a:spcPct val="115000"/>
                        </a:lnSpc>
                        <a:spcAft>
                          <a:spcPts val="0"/>
                        </a:spcAft>
                      </a:pPr>
                      <a:r>
                        <a:rPr lang="it-IT" sz="1800" b="1" dirty="0">
                          <a:latin typeface="Calibri" pitchFamily="34" charset="0"/>
                          <a:ea typeface="Times New Roman"/>
                        </a:rPr>
                        <a:t>1.24. Farmacie</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pînă la 15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De la 15 – 25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Mai mult de 25 -50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-Mai mult de 50 m</a:t>
                      </a:r>
                      <a:r>
                        <a:rPr lang="fr-FR"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7000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8000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it-IT" sz="1800" b="1" dirty="0">
                          <a:latin typeface="Calibri" pitchFamily="34" charset="0"/>
                          <a:ea typeface="Times New Roman"/>
                        </a:rPr>
                        <a:t>7000 lei</a:t>
                      </a:r>
                      <a:endParaRPr lang="ro-RO" sz="1800" b="1" dirty="0">
                        <a:latin typeface="Calibri" pitchFamily="34" charset="0"/>
                        <a:ea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it-IT" sz="1800" b="1" dirty="0">
                          <a:latin typeface="Calibri" pitchFamily="34" charset="0"/>
                          <a:ea typeface="Times New Roman"/>
                        </a:rPr>
                        <a:t>8000 lei</a:t>
                      </a:r>
                      <a:endParaRPr lang="ru-RU" sz="1800" dirty="0">
                        <a:latin typeface="Calibri" pitchFamily="34" charset="0"/>
                        <a:ea typeface="Times New Roman"/>
                      </a:endParaRPr>
                    </a:p>
                    <a:p>
                      <a:pPr algn="ctr">
                        <a:lnSpc>
                          <a:spcPct val="115000"/>
                        </a:lnSpc>
                        <a:spcAft>
                          <a:spcPts val="0"/>
                        </a:spcAft>
                      </a:pP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7000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8000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p:cNvGraphicFramePr>
            <a:graphicFrameLocks noGrp="1"/>
          </p:cNvGraphicFramePr>
          <p:nvPr/>
        </p:nvGraphicFramePr>
        <p:xfrm>
          <a:off x="431683" y="1158899"/>
          <a:ext cx="11240380" cy="4672330"/>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671817">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586866">
                <a:tc rowSpan="2">
                  <a:txBody>
                    <a:bodyPr/>
                    <a:lstStyle/>
                    <a:p>
                      <a:pPr algn="l">
                        <a:lnSpc>
                          <a:spcPct val="115000"/>
                        </a:lnSpc>
                        <a:spcAft>
                          <a:spcPts val="0"/>
                        </a:spcAft>
                      </a:pPr>
                      <a:endParaRPr lang="ro-RO" sz="1100" b="1" dirty="0">
                        <a:latin typeface="Times New Roman"/>
                        <a:ea typeface="Times New Roman"/>
                      </a:endParaRPr>
                    </a:p>
                    <a:p>
                      <a:pPr algn="l">
                        <a:lnSpc>
                          <a:spcPct val="115000"/>
                        </a:lnSpc>
                        <a:spcAft>
                          <a:spcPts val="0"/>
                        </a:spcAft>
                      </a:pPr>
                      <a:endParaRPr lang="ro-RO" sz="1100" b="1" dirty="0">
                        <a:latin typeface="Times New Roman"/>
                        <a:ea typeface="Times New Roman"/>
                      </a:endParaRPr>
                    </a:p>
                    <a:p>
                      <a:pPr algn="l">
                        <a:lnSpc>
                          <a:spcPct val="115000"/>
                        </a:lnSpc>
                        <a:spcAft>
                          <a:spcPts val="0"/>
                        </a:spcAft>
                      </a:pPr>
                      <a:endParaRPr lang="ro-RO" sz="1100" b="1" dirty="0">
                        <a:latin typeface="Times New Roman"/>
                        <a:ea typeface="Times New Roman"/>
                      </a:endParaRPr>
                    </a:p>
                    <a:p>
                      <a:pPr algn="l">
                        <a:lnSpc>
                          <a:spcPct val="115000"/>
                        </a:lnSpc>
                        <a:spcAft>
                          <a:spcPts val="0"/>
                        </a:spcAft>
                      </a:pPr>
                      <a:r>
                        <a:rPr lang="it-IT" sz="1800" b="1" dirty="0">
                          <a:latin typeface="+mn-lt"/>
                          <a:ea typeface="Times New Roman"/>
                        </a:rPr>
                        <a:t>1.25. Farmacie veterinară</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284548">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2"/>
                  </a:ext>
                </a:extLst>
              </a:tr>
              <a:tr h="284548">
                <a:tc>
                  <a:txBody>
                    <a:bodyPr/>
                    <a:lstStyle/>
                    <a:p>
                      <a:pPr algn="l">
                        <a:lnSpc>
                          <a:spcPct val="115000"/>
                        </a:lnSpc>
                        <a:spcAft>
                          <a:spcPts val="0"/>
                        </a:spcAft>
                      </a:pPr>
                      <a:r>
                        <a:rPr lang="it-IT" sz="1800" b="1" dirty="0">
                          <a:latin typeface="Calibri" pitchFamily="34" charset="0"/>
                          <a:ea typeface="Times New Roman"/>
                        </a:rPr>
                        <a:t>1.26. Optica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3"/>
                  </a:ext>
                </a:extLst>
              </a:tr>
              <a:tr h="288727">
                <a:tc>
                  <a:txBody>
                    <a:bodyPr/>
                    <a:lstStyle/>
                    <a:p>
                      <a:pPr algn="l">
                        <a:lnSpc>
                          <a:spcPct val="115000"/>
                        </a:lnSpc>
                        <a:spcAft>
                          <a:spcPts val="0"/>
                        </a:spcAft>
                      </a:pPr>
                      <a:r>
                        <a:rPr lang="it-IT" sz="1800" b="1" dirty="0">
                          <a:latin typeface="Calibri" pitchFamily="34" charset="0"/>
                          <a:ea typeface="Times New Roman"/>
                        </a:rPr>
                        <a:t>1.27. Punct de deservire auto</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(pentru 1 post de lucru 3500 lei, dar  nu mai pu</a:t>
                      </a:r>
                      <a:r>
                        <a:rPr lang="ro-RO" sz="1800" dirty="0">
                          <a:latin typeface="Calibri" pitchFamily="34" charset="0"/>
                          <a:ea typeface="Times New Roman"/>
                        </a:rPr>
                        <a:t>ţ</a:t>
                      </a:r>
                      <a:r>
                        <a:rPr lang="fr-FR" sz="1800" dirty="0">
                          <a:latin typeface="Calibri" pitchFamily="34" charset="0"/>
                          <a:ea typeface="Times New Roman"/>
                        </a:rPr>
                        <a:t>in de 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4"/>
                  </a:ext>
                </a:extLst>
              </a:tr>
              <a:tr h="328839">
                <a:tc>
                  <a:txBody>
                    <a:bodyPr/>
                    <a:lstStyle/>
                    <a:p>
                      <a:pPr algn="l">
                        <a:lnSpc>
                          <a:spcPct val="115000"/>
                        </a:lnSpc>
                        <a:spcAft>
                          <a:spcPts val="0"/>
                        </a:spcAft>
                      </a:pPr>
                      <a:r>
                        <a:rPr lang="it-IT" sz="1800" b="1" dirty="0">
                          <a:latin typeface="+mn-lt"/>
                          <a:ea typeface="Times New Roman"/>
                        </a:rPr>
                        <a:t>1.28. Magazin piese auto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it-IT" sz="1800" b="1" dirty="0">
                          <a:latin typeface="+mn-lt"/>
                          <a:ea typeface="Times New Roman"/>
                        </a:rPr>
                        <a:t>5000 lei</a:t>
                      </a:r>
                      <a:endParaRPr lang="ru-RU" sz="1800" dirty="0">
                        <a:latin typeface="+mn-lt"/>
                        <a:ea typeface="Times New Roman"/>
                      </a:endParaRPr>
                    </a:p>
                    <a:p>
                      <a:pPr algn="ctr">
                        <a:lnSpc>
                          <a:spcPct val="115000"/>
                        </a:lnSpc>
                        <a:spcAft>
                          <a:spcPts val="0"/>
                        </a:spcAft>
                      </a:pPr>
                      <a:endParaRPr lang="ru-RU" sz="1800" dirty="0">
                        <a:latin typeface="+mn-lt"/>
                        <a:ea typeface="Times New Roman"/>
                      </a:endParaRPr>
                    </a:p>
                  </a:txBody>
                  <a:tcPr marL="114300" marR="114300" marT="0" marB="0"/>
                </a:tc>
                <a:extLst>
                  <a:ext uri="{0D108BD9-81ED-4DB2-BD59-A6C34878D82A}">
                    <a16:rowId xmlns:a16="http://schemas.microsoft.com/office/drawing/2014/main" val="10005"/>
                  </a:ext>
                </a:extLst>
              </a:tr>
              <a:tr h="328839">
                <a:tc>
                  <a:txBody>
                    <a:bodyPr/>
                    <a:lstStyle/>
                    <a:p>
                      <a:pPr algn="l">
                        <a:lnSpc>
                          <a:spcPct val="115000"/>
                        </a:lnSpc>
                        <a:spcAft>
                          <a:spcPts val="0"/>
                        </a:spcAft>
                      </a:pPr>
                      <a:r>
                        <a:rPr lang="it-IT" sz="1800" b="1" dirty="0">
                          <a:latin typeface="+mn-lt"/>
                          <a:ea typeface="Times New Roman"/>
                        </a:rPr>
                        <a:t>1.29. Spălătorie auto</a:t>
                      </a:r>
                      <a:endParaRPr lang="ru-RU" sz="1800" dirty="0">
                        <a:latin typeface="+mn-lt"/>
                        <a:ea typeface="Times New Roman"/>
                      </a:endParaRPr>
                    </a:p>
                    <a:p>
                      <a:pPr algn="l">
                        <a:lnSpc>
                          <a:spcPct val="115000"/>
                        </a:lnSpc>
                        <a:spcAft>
                          <a:spcPts val="0"/>
                        </a:spcAft>
                      </a:pPr>
                      <a:r>
                        <a:rPr lang="it-IT" sz="1800" dirty="0">
                          <a:latin typeface="+mn-lt"/>
                          <a:ea typeface="Times New Roman"/>
                        </a:rPr>
                        <a:t>(pentru 1 post de lucru)</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6"/>
                  </a:ext>
                </a:extLst>
              </a:tr>
              <a:tr h="344353">
                <a:tc>
                  <a:txBody>
                    <a:bodyPr/>
                    <a:lstStyle/>
                    <a:p>
                      <a:pPr algn="l">
                        <a:lnSpc>
                          <a:spcPct val="115000"/>
                        </a:lnSpc>
                        <a:spcAft>
                          <a:spcPts val="0"/>
                        </a:spcAft>
                      </a:pPr>
                      <a:r>
                        <a:rPr lang="it-IT" sz="1800" b="1" dirty="0">
                          <a:latin typeface="+mn-lt"/>
                          <a:ea typeface="Times New Roman"/>
                        </a:rPr>
                        <a:t>1.30. Serviciile de vopsire </a:t>
                      </a:r>
                      <a:endParaRPr lang="ru-RU" sz="1800" dirty="0">
                        <a:latin typeface="+mn-lt"/>
                        <a:ea typeface="Times New Roman"/>
                      </a:endParaRPr>
                    </a:p>
                    <a:p>
                      <a:pPr algn="l">
                        <a:lnSpc>
                          <a:spcPct val="115000"/>
                        </a:lnSpc>
                        <a:spcAft>
                          <a:spcPts val="0"/>
                        </a:spcAft>
                      </a:pPr>
                      <a:r>
                        <a:rPr lang="it-IT" sz="1800" b="1" dirty="0">
                          <a:latin typeface="+mn-lt"/>
                          <a:ea typeface="Times New Roman"/>
                        </a:rPr>
                        <a:t>          automobilelor</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7"/>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graphicFrame>
        <p:nvGraphicFramePr>
          <p:cNvPr id="3" name="Таблица 2"/>
          <p:cNvGraphicFramePr>
            <a:graphicFrameLocks noGrp="1"/>
          </p:cNvGraphicFramePr>
          <p:nvPr/>
        </p:nvGraphicFramePr>
        <p:xfrm>
          <a:off x="268721" y="1086472"/>
          <a:ext cx="11240380" cy="5006340"/>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671817">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586866">
                <a:tc rowSpan="2">
                  <a:txBody>
                    <a:bodyPr/>
                    <a:lstStyle/>
                    <a:p>
                      <a:pPr algn="l">
                        <a:lnSpc>
                          <a:spcPct val="115000"/>
                        </a:lnSpc>
                        <a:spcAft>
                          <a:spcPts val="0"/>
                        </a:spcAft>
                      </a:pPr>
                      <a:endParaRPr lang="ro-RO" sz="1800" b="1" dirty="0">
                        <a:latin typeface="+mn-lt"/>
                        <a:ea typeface="Times New Roman"/>
                      </a:endParaRPr>
                    </a:p>
                    <a:p>
                      <a:pPr algn="l">
                        <a:lnSpc>
                          <a:spcPct val="115000"/>
                        </a:lnSpc>
                        <a:spcAft>
                          <a:spcPts val="0"/>
                        </a:spcAft>
                      </a:pPr>
                      <a:endParaRPr lang="ro-RO" sz="1800" b="1" dirty="0">
                        <a:latin typeface="+mn-lt"/>
                        <a:ea typeface="Times New Roman"/>
                      </a:endParaRPr>
                    </a:p>
                    <a:p>
                      <a:pPr algn="l">
                        <a:lnSpc>
                          <a:spcPct val="115000"/>
                        </a:lnSpc>
                        <a:spcAft>
                          <a:spcPts val="0"/>
                        </a:spcAft>
                      </a:pPr>
                      <a:r>
                        <a:rPr lang="it-IT" sz="1800" b="1" dirty="0">
                          <a:latin typeface="+mn-lt"/>
                          <a:ea typeface="Times New Roman"/>
                        </a:rPr>
                        <a:t>1.31. </a:t>
                      </a:r>
                      <a:r>
                        <a:rPr lang="en-US" sz="1800" b="1" dirty="0">
                          <a:latin typeface="+mn-lt"/>
                          <a:ea typeface="Times New Roman"/>
                        </a:rPr>
                        <a:t> </a:t>
                      </a:r>
                      <a:r>
                        <a:rPr lang="en-US" sz="1800" b="1" dirty="0" err="1">
                          <a:latin typeface="+mn-lt"/>
                          <a:ea typeface="Times New Roman"/>
                        </a:rPr>
                        <a:t>Servicii</a:t>
                      </a:r>
                      <a:r>
                        <a:rPr lang="en-US" sz="1800" b="1" dirty="0">
                          <a:latin typeface="+mn-lt"/>
                          <a:ea typeface="Times New Roman"/>
                        </a:rPr>
                        <a:t> de </a:t>
                      </a:r>
                      <a:r>
                        <a:rPr lang="en-US" sz="1800" b="1" dirty="0" err="1">
                          <a:latin typeface="+mn-lt"/>
                          <a:ea typeface="Times New Roman"/>
                        </a:rPr>
                        <a:t>vulcanizare</a:t>
                      </a:r>
                      <a:r>
                        <a:rPr lang="en-US" sz="1800" b="1" dirty="0">
                          <a:latin typeface="+mn-lt"/>
                          <a:ea typeface="Times New Roman"/>
                        </a:rPr>
                        <a:t>/</a:t>
                      </a:r>
                      <a:r>
                        <a:rPr lang="en-US" sz="1800" b="1" dirty="0" err="1">
                          <a:latin typeface="+mn-lt"/>
                          <a:ea typeface="Times New Roman"/>
                        </a:rPr>
                        <a:t>balansare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284548">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4000 lei</a:t>
                      </a:r>
                      <a:r>
                        <a:rPr lang="it-IT" sz="1800" b="1" dirty="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4000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2500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2500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2"/>
                  </a:ext>
                </a:extLst>
              </a:tr>
              <a:tr h="507224">
                <a:tc>
                  <a:txBody>
                    <a:bodyPr/>
                    <a:lstStyle/>
                    <a:p>
                      <a:pPr algn="l">
                        <a:lnSpc>
                          <a:spcPct val="115000"/>
                        </a:lnSpc>
                        <a:spcAft>
                          <a:spcPts val="0"/>
                        </a:spcAft>
                      </a:pPr>
                      <a:r>
                        <a:rPr lang="it-IT" sz="1800" b="1" dirty="0">
                          <a:latin typeface="+mn-lt"/>
                          <a:ea typeface="Times New Roman"/>
                        </a:rPr>
                        <a:t>1.32. Unitate de prestare a </a:t>
                      </a:r>
                      <a:endParaRPr lang="ru-RU" sz="1800" dirty="0">
                        <a:latin typeface="+mn-lt"/>
                        <a:ea typeface="Times New Roman"/>
                      </a:endParaRPr>
                    </a:p>
                    <a:p>
                      <a:pPr algn="l">
                        <a:lnSpc>
                          <a:spcPct val="115000"/>
                        </a:lnSpc>
                        <a:spcAft>
                          <a:spcPts val="0"/>
                        </a:spcAft>
                      </a:pPr>
                      <a:r>
                        <a:rPr lang="it-IT" sz="1800" b="1" dirty="0">
                          <a:latin typeface="+mn-lt"/>
                          <a:ea typeface="Times New Roman"/>
                        </a:rPr>
                        <a:t>         serviciilor foto-video</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3"/>
                  </a:ext>
                </a:extLst>
              </a:tr>
              <a:tr h="288727">
                <a:tc>
                  <a:txBody>
                    <a:bodyPr/>
                    <a:lstStyle/>
                    <a:p>
                      <a:pPr algn="l">
                        <a:lnSpc>
                          <a:spcPct val="115000"/>
                        </a:lnSpc>
                        <a:spcAft>
                          <a:spcPts val="0"/>
                        </a:spcAft>
                      </a:pPr>
                      <a:r>
                        <a:rPr lang="it-IT" sz="1800" b="1" dirty="0">
                          <a:latin typeface="+mn-lt"/>
                          <a:ea typeface="Times New Roman"/>
                        </a:rPr>
                        <a:t>1.33. Jocuri de noroc</a:t>
                      </a:r>
                      <a:endParaRPr lang="ru-RU" sz="1800" dirty="0">
                        <a:latin typeface="+mn-lt"/>
                        <a:ea typeface="Times New Roman"/>
                      </a:endParaRPr>
                    </a:p>
                    <a:p>
                      <a:pPr algn="l">
                        <a:lnSpc>
                          <a:spcPct val="115000"/>
                        </a:lnSpc>
                        <a:spcAft>
                          <a:spcPts val="0"/>
                        </a:spcAft>
                      </a:pPr>
                      <a:r>
                        <a:rPr lang="fr-FR" sz="1800" dirty="0">
                          <a:latin typeface="+mn-lt"/>
                          <a:ea typeface="Times New Roman"/>
                        </a:rPr>
                        <a:t>- pentru 1 aparat de joc</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latin typeface="+mn-lt"/>
                          <a:ea typeface="Times New Roman"/>
                        </a:rPr>
                        <a:t>25</a:t>
                      </a:r>
                      <a:r>
                        <a:rPr lang="it-IT" sz="1800" b="1" dirty="0">
                          <a:latin typeface="+mn-lt"/>
                          <a:ea typeface="Times New Roman"/>
                        </a:rPr>
                        <a:t>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latin typeface="+mn-lt"/>
                          <a:ea typeface="Times New Roman"/>
                        </a:rPr>
                        <a:t>1</a:t>
                      </a: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latin typeface="+mn-lt"/>
                          <a:ea typeface="Times New Roman"/>
                        </a:rPr>
                        <a:t>1</a:t>
                      </a:r>
                      <a:r>
                        <a:rPr lang="it-IT" sz="1800" b="1" dirty="0">
                          <a:latin typeface="+mn-lt"/>
                          <a:ea typeface="Times New Roman"/>
                        </a:rPr>
                        <a:t>5000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4"/>
                  </a:ext>
                </a:extLst>
              </a:tr>
              <a:tr h="328839">
                <a:tc>
                  <a:txBody>
                    <a:bodyPr/>
                    <a:lstStyle/>
                    <a:p>
                      <a:pPr algn="l">
                        <a:lnSpc>
                          <a:spcPct val="115000"/>
                        </a:lnSpc>
                        <a:spcAft>
                          <a:spcPts val="0"/>
                        </a:spcAft>
                      </a:pPr>
                      <a:r>
                        <a:rPr lang="fr-FR" sz="1800" b="1" dirty="0">
                          <a:latin typeface="+mn-lt"/>
                          <a:ea typeface="Times New Roman"/>
                        </a:rPr>
                        <a:t>1.34. Servicii de traduceri, fotocopierea și pregatirea documentelor speciale, secretariat</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5"/>
                  </a:ext>
                </a:extLst>
              </a:tr>
              <a:tr h="328839">
                <a:tc>
                  <a:txBody>
                    <a:bodyPr/>
                    <a:lstStyle/>
                    <a:p>
                      <a:pPr algn="l">
                        <a:lnSpc>
                          <a:spcPct val="115000"/>
                        </a:lnSpc>
                        <a:spcAft>
                          <a:spcPts val="0"/>
                        </a:spcAft>
                      </a:pPr>
                      <a:r>
                        <a:rPr lang="fr-FR" sz="1800" b="1" dirty="0">
                          <a:latin typeface="+mn-lt"/>
                          <a:ea typeface="Times New Roman"/>
                        </a:rPr>
                        <a:t>1.35. Unităţi de comerţ </a:t>
                      </a:r>
                      <a:endParaRPr lang="ru-RU" sz="1800" dirty="0">
                        <a:latin typeface="+mn-lt"/>
                        <a:ea typeface="Times New Roman"/>
                      </a:endParaRPr>
                    </a:p>
                    <a:p>
                      <a:pPr algn="l">
                        <a:lnSpc>
                          <a:spcPct val="115000"/>
                        </a:lnSpc>
                        <a:spcAft>
                          <a:spcPts val="0"/>
                        </a:spcAft>
                      </a:pPr>
                      <a:r>
                        <a:rPr lang="fr-FR" sz="1800" b="1" dirty="0">
                          <a:latin typeface="+mn-lt"/>
                          <a:ea typeface="Times New Roman"/>
                        </a:rPr>
                        <a:t>         ambulant (mobil)</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(interzis)</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6"/>
                  </a:ext>
                </a:extLst>
              </a:tr>
              <a:tr h="344353">
                <a:tc>
                  <a:txBody>
                    <a:bodyPr/>
                    <a:lstStyle/>
                    <a:p>
                      <a:pPr algn="l">
                        <a:lnSpc>
                          <a:spcPct val="115000"/>
                        </a:lnSpc>
                        <a:spcAft>
                          <a:spcPts val="0"/>
                        </a:spcAft>
                      </a:pPr>
                      <a:r>
                        <a:rPr lang="ro-RO" sz="1800" b="1" dirty="0">
                          <a:latin typeface="+mn-lt"/>
                          <a:ea typeface="Times New Roman"/>
                        </a:rPr>
                        <a:t>1.36. Săli pentru antrenament (centru sportiv)</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5000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5000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5000 lei</a:t>
                      </a:r>
                      <a:r>
                        <a:rPr lang="ro-RO" sz="1800" b="1" dirty="0">
                          <a:latin typeface="+mn-lt"/>
                          <a:ea typeface="Times New Roman"/>
                        </a:rPr>
                        <a:t> </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5000 lei</a:t>
                      </a:r>
                      <a:endParaRPr lang="ru-RU" sz="1800" b="1" dirty="0">
                        <a:latin typeface="+mn-lt"/>
                        <a:ea typeface="Times New Roman"/>
                      </a:endParaRPr>
                    </a:p>
                  </a:txBody>
                  <a:tcPr marL="114300" marR="114300" marT="0" marB="0"/>
                </a:tc>
                <a:extLst>
                  <a:ext uri="{0D108BD9-81ED-4DB2-BD59-A6C34878D82A}">
                    <a16:rowId xmlns:a16="http://schemas.microsoft.com/office/drawing/2014/main" val="10007"/>
                  </a:ext>
                </a:extLst>
              </a:tr>
            </a:tbl>
          </a:graphicData>
        </a:graphic>
      </p:graphicFrame>
      <p:pic>
        <p:nvPicPr>
          <p:cNvPr id="4"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graphicFrame>
        <p:nvGraphicFramePr>
          <p:cNvPr id="4" name="Таблица 3"/>
          <p:cNvGraphicFramePr>
            <a:graphicFrameLocks noGrp="1"/>
          </p:cNvGraphicFramePr>
          <p:nvPr/>
        </p:nvGraphicFramePr>
        <p:xfrm>
          <a:off x="495058" y="1014045"/>
          <a:ext cx="11240380" cy="5004733"/>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671817">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647871">
                <a:tc rowSpan="2">
                  <a:txBody>
                    <a:bodyPr/>
                    <a:lstStyle/>
                    <a:p>
                      <a:pPr algn="l">
                        <a:lnSpc>
                          <a:spcPct val="115000"/>
                        </a:lnSpc>
                        <a:spcAft>
                          <a:spcPts val="0"/>
                        </a:spcAft>
                      </a:pPr>
                      <a:endParaRPr lang="ro-RO" sz="1800" b="1" dirty="0">
                        <a:latin typeface="+mn-lt"/>
                        <a:ea typeface="Times New Roman"/>
                      </a:endParaRPr>
                    </a:p>
                    <a:p>
                      <a:pPr algn="l">
                        <a:lnSpc>
                          <a:spcPct val="115000"/>
                        </a:lnSpc>
                        <a:spcAft>
                          <a:spcPts val="0"/>
                        </a:spcAft>
                      </a:pPr>
                      <a:endParaRPr lang="ro-RO" sz="1800" b="1" dirty="0">
                        <a:latin typeface="+mn-lt"/>
                        <a:ea typeface="Times New Roman"/>
                      </a:endParaRPr>
                    </a:p>
                    <a:p>
                      <a:pPr algn="l">
                        <a:lnSpc>
                          <a:spcPct val="115000"/>
                        </a:lnSpc>
                        <a:spcAft>
                          <a:spcPts val="0"/>
                        </a:spcAft>
                      </a:pPr>
                      <a:r>
                        <a:rPr lang="fr-FR" sz="1800" b="1" dirty="0">
                          <a:latin typeface="+mn-lt"/>
                          <a:ea typeface="Times New Roman"/>
                        </a:rPr>
                        <a:t>1.37. Zona de agrement</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284548">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15000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2"/>
                  </a:ext>
                </a:extLst>
              </a:tr>
              <a:tr h="285820">
                <a:tc>
                  <a:txBody>
                    <a:bodyPr/>
                    <a:lstStyle/>
                    <a:p>
                      <a:pPr algn="l">
                        <a:lnSpc>
                          <a:spcPct val="115000"/>
                        </a:lnSpc>
                        <a:spcAft>
                          <a:spcPts val="0"/>
                        </a:spcAft>
                      </a:pPr>
                      <a:r>
                        <a:rPr lang="fr-FR" sz="1800" b="1" dirty="0">
                          <a:latin typeface="+mn-lt"/>
                          <a:ea typeface="Times New Roman"/>
                        </a:rPr>
                        <a:t>1.38. Sauna</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3"/>
                  </a:ext>
                </a:extLst>
              </a:tr>
              <a:tr h="288727">
                <a:tc>
                  <a:txBody>
                    <a:bodyPr/>
                    <a:lstStyle/>
                    <a:p>
                      <a:pPr algn="l">
                        <a:lnSpc>
                          <a:spcPct val="115000"/>
                        </a:lnSpc>
                        <a:spcAft>
                          <a:spcPts val="0"/>
                        </a:spcAft>
                      </a:pPr>
                      <a:r>
                        <a:rPr lang="it-IT" sz="1800" b="1" dirty="0">
                          <a:latin typeface="+mn-lt"/>
                          <a:ea typeface="Times New Roman"/>
                        </a:rPr>
                        <a:t>1.39. Servicii xerox</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4"/>
                  </a:ext>
                </a:extLst>
              </a:tr>
              <a:tr h="328839">
                <a:tc>
                  <a:txBody>
                    <a:bodyPr/>
                    <a:lstStyle/>
                    <a:p>
                      <a:pPr algn="l">
                        <a:lnSpc>
                          <a:spcPct val="115000"/>
                        </a:lnSpc>
                        <a:spcAft>
                          <a:spcPts val="0"/>
                        </a:spcAft>
                      </a:pPr>
                      <a:r>
                        <a:rPr lang="it-IT" sz="1800" b="1" dirty="0">
                          <a:latin typeface="+mn-lt"/>
                          <a:ea typeface="Times New Roman"/>
                        </a:rPr>
                        <a:t>1.40. Magazin specializat de vînzarea accesoriilor pentru calculatoare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5"/>
                  </a:ext>
                </a:extLst>
              </a:tr>
              <a:tr h="210312">
                <a:tc>
                  <a:txBody>
                    <a:bodyPr/>
                    <a:lstStyle/>
                    <a:p>
                      <a:pPr algn="l">
                        <a:lnSpc>
                          <a:spcPct val="115000"/>
                        </a:lnSpc>
                        <a:spcAft>
                          <a:spcPts val="0"/>
                        </a:spcAft>
                      </a:pPr>
                      <a:r>
                        <a:rPr lang="it-IT" sz="1800" b="1" dirty="0">
                          <a:latin typeface="+mn-lt"/>
                          <a:ea typeface="Times New Roman"/>
                        </a:rPr>
                        <a:t>1.41. Unităţi de recepţie a curăţătoriilor chimice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4000 lei</a:t>
                      </a:r>
                      <a:r>
                        <a:rPr lang="it-IT" sz="1800" b="1" dirty="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4000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4000 lei</a:t>
                      </a:r>
                      <a:r>
                        <a:rPr lang="it-IT" sz="1800" b="1" dirty="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4000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6"/>
                  </a:ext>
                </a:extLst>
              </a:tr>
              <a:tr h="420624">
                <a:tc>
                  <a:txBody>
                    <a:bodyPr/>
                    <a:lstStyle/>
                    <a:p>
                      <a:pPr algn="l">
                        <a:lnSpc>
                          <a:spcPct val="115000"/>
                        </a:lnSpc>
                        <a:spcAft>
                          <a:spcPts val="0"/>
                        </a:spcAft>
                      </a:pPr>
                      <a:r>
                        <a:rPr lang="it-IT" sz="1800" b="1" dirty="0">
                          <a:latin typeface="+mn-lt"/>
                          <a:ea typeface="Times New Roman"/>
                        </a:rPr>
                        <a:t>1.42. Comerţul și re</a:t>
                      </a:r>
                      <a:r>
                        <a:rPr lang="ro-RO" sz="1800" b="1" dirty="0">
                          <a:latin typeface="+mn-lt"/>
                          <a:ea typeface="Times New Roman"/>
                        </a:rPr>
                        <a:t>parația </a:t>
                      </a:r>
                      <a:r>
                        <a:rPr lang="it-IT" sz="1800" b="1" dirty="0">
                          <a:latin typeface="+mn-lt"/>
                          <a:ea typeface="Times New Roman"/>
                        </a:rPr>
                        <a:t>metale şi pietre preţioase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6000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7"/>
                  </a:ext>
                </a:extLst>
              </a:tr>
              <a:tr h="210312">
                <a:tc>
                  <a:txBody>
                    <a:bodyPr/>
                    <a:lstStyle/>
                    <a:p>
                      <a:pPr algn="l">
                        <a:lnSpc>
                          <a:spcPct val="115000"/>
                        </a:lnSpc>
                        <a:spcAft>
                          <a:spcPts val="0"/>
                        </a:spcAft>
                      </a:pPr>
                      <a:r>
                        <a:rPr lang="it-IT" sz="1800" b="1" dirty="0">
                          <a:latin typeface="+mn-lt"/>
                          <a:ea typeface="Times New Roman"/>
                        </a:rPr>
                        <a:t>1.43. Unitate pentru colectare :</a:t>
                      </a:r>
                      <a:endParaRPr lang="ru-RU" sz="1800" dirty="0">
                        <a:latin typeface="+mn-lt"/>
                        <a:ea typeface="Times New Roman"/>
                      </a:endParaRPr>
                    </a:p>
                    <a:p>
                      <a:pPr marL="342900" lvl="0" indent="-342900" algn="l">
                        <a:lnSpc>
                          <a:spcPct val="115000"/>
                        </a:lnSpc>
                        <a:spcAft>
                          <a:spcPts val="0"/>
                        </a:spcAft>
                        <a:buFont typeface="Times New Roman"/>
                        <a:buChar char="-"/>
                        <a:tabLst>
                          <a:tab pos="609600" algn="l"/>
                        </a:tabLst>
                      </a:pPr>
                      <a:r>
                        <a:rPr lang="it-IT" sz="1800" b="0" dirty="0">
                          <a:latin typeface="+mn-lt"/>
                          <a:ea typeface="Times New Roman"/>
                        </a:rPr>
                        <a:t>sticlelor, maculaturii</a:t>
                      </a:r>
                      <a:endParaRPr lang="ru-RU" sz="1800" b="0" dirty="0">
                        <a:latin typeface="+mn-lt"/>
                        <a:ea typeface="Times New Roman"/>
                      </a:endParaRPr>
                    </a:p>
                    <a:p>
                      <a:pPr marL="342900" lvl="0" indent="-342900" algn="l">
                        <a:lnSpc>
                          <a:spcPct val="115000"/>
                        </a:lnSpc>
                        <a:spcAft>
                          <a:spcPts val="0"/>
                        </a:spcAft>
                        <a:buFont typeface="Times New Roman"/>
                        <a:buChar char="-"/>
                        <a:tabLst>
                          <a:tab pos="609600" algn="l"/>
                        </a:tabLst>
                      </a:pPr>
                      <a:r>
                        <a:rPr lang="it-IT" sz="1800" b="0" dirty="0">
                          <a:latin typeface="+mn-lt"/>
                          <a:ea typeface="Times New Roman"/>
                        </a:rPr>
                        <a:t>metale neferoase şi feroase</a:t>
                      </a:r>
                      <a:endParaRPr lang="ru-RU" sz="1800" b="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it-IT" sz="1800" b="1" dirty="0">
                          <a:latin typeface="+mn-lt"/>
                          <a:ea typeface="Times New Roman"/>
                        </a:rPr>
                        <a:t>1500 lei</a:t>
                      </a:r>
                      <a:endParaRPr lang="ru-RU" sz="1800" dirty="0">
                        <a:latin typeface="+mn-lt"/>
                        <a:ea typeface="Times New Roman"/>
                      </a:endParaRPr>
                    </a:p>
                    <a:p>
                      <a:pPr algn="l">
                        <a:lnSpc>
                          <a:spcPct val="115000"/>
                        </a:lnSpc>
                        <a:spcAft>
                          <a:spcPts val="0"/>
                        </a:spcAft>
                      </a:pPr>
                      <a:r>
                        <a:rPr lang="it-IT" sz="1800" b="1" dirty="0">
                          <a:latin typeface="+mn-lt"/>
                          <a:ea typeface="Times New Roman"/>
                        </a:rPr>
                        <a:t>      30000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it-IT" sz="1800" b="1" dirty="0">
                          <a:latin typeface="+mn-lt"/>
                          <a:ea typeface="Times New Roman"/>
                        </a:rPr>
                        <a:t>1500 lei</a:t>
                      </a:r>
                      <a:endParaRPr lang="ru-RU" sz="1800" dirty="0">
                        <a:latin typeface="+mn-lt"/>
                        <a:ea typeface="Times New Roman"/>
                      </a:endParaRPr>
                    </a:p>
                    <a:p>
                      <a:pPr algn="l">
                        <a:lnSpc>
                          <a:spcPct val="115000"/>
                        </a:lnSpc>
                        <a:spcAft>
                          <a:spcPts val="0"/>
                        </a:spcAft>
                      </a:pPr>
                      <a:r>
                        <a:rPr lang="it-IT" sz="1800" b="1" dirty="0">
                          <a:latin typeface="+mn-lt"/>
                          <a:ea typeface="Times New Roman"/>
                        </a:rPr>
                        <a:t>      30000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it-IT" sz="1800" b="1" dirty="0">
                          <a:latin typeface="+mn-lt"/>
                          <a:ea typeface="Times New Roman"/>
                        </a:rPr>
                        <a:t>1500 lei</a:t>
                      </a:r>
                      <a:endParaRPr lang="ru-RU" sz="1800" dirty="0">
                        <a:latin typeface="+mn-lt"/>
                        <a:ea typeface="Times New Roman"/>
                      </a:endParaRPr>
                    </a:p>
                    <a:p>
                      <a:pPr algn="l">
                        <a:lnSpc>
                          <a:spcPct val="115000"/>
                        </a:lnSpc>
                        <a:spcAft>
                          <a:spcPts val="0"/>
                        </a:spcAft>
                      </a:pPr>
                      <a:r>
                        <a:rPr lang="it-IT" sz="1800" b="1" dirty="0">
                          <a:latin typeface="+mn-lt"/>
                          <a:ea typeface="Times New Roman"/>
                        </a:rPr>
                        <a:t>      </a:t>
                      </a:r>
                      <a:r>
                        <a:rPr lang="ro-RO" sz="1800" b="1" dirty="0">
                          <a:latin typeface="+mn-lt"/>
                          <a:ea typeface="Times New Roman"/>
                        </a:rPr>
                        <a:t>2</a:t>
                      </a:r>
                      <a:r>
                        <a:rPr lang="it-IT" sz="1800" b="1" dirty="0">
                          <a:latin typeface="+mn-lt"/>
                          <a:ea typeface="Times New Roman"/>
                        </a:rPr>
                        <a:t>0000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it-IT" sz="1800" b="1" dirty="0">
                          <a:latin typeface="+mn-lt"/>
                          <a:ea typeface="Times New Roman"/>
                        </a:rPr>
                        <a:t>1500 lei</a:t>
                      </a:r>
                      <a:endParaRPr lang="ru-RU" sz="1800" dirty="0">
                        <a:latin typeface="+mn-lt"/>
                        <a:ea typeface="Times New Roman"/>
                      </a:endParaRPr>
                    </a:p>
                    <a:p>
                      <a:pPr algn="l">
                        <a:lnSpc>
                          <a:spcPct val="115000"/>
                        </a:lnSpc>
                        <a:spcAft>
                          <a:spcPts val="0"/>
                        </a:spcAft>
                      </a:pPr>
                      <a:r>
                        <a:rPr lang="it-IT" sz="1800" b="1" dirty="0">
                          <a:latin typeface="+mn-lt"/>
                          <a:ea typeface="Times New Roman"/>
                        </a:rPr>
                        <a:t>      </a:t>
                      </a:r>
                      <a:r>
                        <a:rPr lang="ro-RO" sz="1800" b="1" dirty="0">
                          <a:latin typeface="+mn-lt"/>
                          <a:ea typeface="Times New Roman"/>
                        </a:rPr>
                        <a:t>2</a:t>
                      </a:r>
                      <a:r>
                        <a:rPr lang="it-IT" sz="1800" b="1" dirty="0">
                          <a:latin typeface="+mn-lt"/>
                          <a:ea typeface="Times New Roman"/>
                        </a:rPr>
                        <a:t>0000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8"/>
                  </a:ext>
                </a:extLst>
              </a:tr>
            </a:tbl>
          </a:graphicData>
        </a:graphic>
      </p:graphicFrame>
      <p:pic>
        <p:nvPicPr>
          <p:cNvPr id="5" name="Picture 7">
            <a:extLst>
              <a:ext uri="{FF2B5EF4-FFF2-40B4-BE49-F238E27FC236}">
                <a16:creationId xmlns:a16="http://schemas.microsoft.com/office/drawing/2014/main" id="{5C0FE4CB-D799-845F-455F-2A9B0097084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a:extLst>
              <a:ext uri="{FF2B5EF4-FFF2-40B4-BE49-F238E27FC236}">
                <a16:creationId xmlns:a16="http://schemas.microsoft.com/office/drawing/2014/main" id="{E29A2B0C-07D2-FC01-A703-A27E01D1C75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graphicFrame>
        <p:nvGraphicFramePr>
          <p:cNvPr id="3" name="Таблица 2"/>
          <p:cNvGraphicFramePr>
            <a:graphicFrameLocks noGrp="1"/>
          </p:cNvGraphicFramePr>
          <p:nvPr/>
        </p:nvGraphicFramePr>
        <p:xfrm>
          <a:off x="413577" y="1140793"/>
          <a:ext cx="11240380" cy="4898045"/>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671817">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647871">
                <a:tc rowSpan="2">
                  <a:txBody>
                    <a:bodyPr/>
                    <a:lstStyle/>
                    <a:p>
                      <a:pPr algn="l">
                        <a:lnSpc>
                          <a:spcPct val="115000"/>
                        </a:lnSpc>
                        <a:spcAft>
                          <a:spcPts val="0"/>
                        </a:spcAft>
                      </a:pPr>
                      <a:endParaRPr lang="ro-RO" sz="1100" b="1" dirty="0">
                        <a:latin typeface="Times New Roman"/>
                        <a:ea typeface="Times New Roman"/>
                      </a:endParaRPr>
                    </a:p>
                    <a:p>
                      <a:pPr algn="l">
                        <a:lnSpc>
                          <a:spcPct val="115000"/>
                        </a:lnSpc>
                        <a:spcAft>
                          <a:spcPts val="0"/>
                        </a:spcAft>
                      </a:pPr>
                      <a:endParaRPr lang="ro-RO" sz="1100" b="1" dirty="0">
                        <a:latin typeface="Times New Roman"/>
                        <a:ea typeface="Times New Roman"/>
                      </a:endParaRPr>
                    </a:p>
                    <a:p>
                      <a:pPr algn="l">
                        <a:lnSpc>
                          <a:spcPct val="115000"/>
                        </a:lnSpc>
                        <a:spcAft>
                          <a:spcPts val="0"/>
                        </a:spcAft>
                      </a:pPr>
                      <a:endParaRPr lang="ro-RO" sz="1800" b="1" dirty="0">
                        <a:latin typeface="+mn-lt"/>
                        <a:ea typeface="Times New Roman"/>
                      </a:endParaRPr>
                    </a:p>
                    <a:p>
                      <a:pPr algn="l">
                        <a:lnSpc>
                          <a:spcPct val="115000"/>
                        </a:lnSpc>
                        <a:spcAft>
                          <a:spcPts val="0"/>
                        </a:spcAft>
                      </a:pPr>
                      <a:r>
                        <a:rPr lang="fr-FR" sz="1800" b="1" dirty="0">
                          <a:latin typeface="+mn-lt"/>
                          <a:ea typeface="Times New Roman"/>
                        </a:rPr>
                        <a:t>1.44. Unităţi </a:t>
                      </a:r>
                      <a:r>
                        <a:rPr lang="ro-RO" sz="1800" b="1" dirty="0">
                          <a:latin typeface="+mn-lt"/>
                          <a:ea typeface="Times New Roman"/>
                        </a:rPr>
                        <a:t>de comerț, confecționar și reparație a metalelor prețioase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284548">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endParaRPr lang="ro-RO" sz="1800" b="1" dirty="0">
                        <a:solidFill>
                          <a:schemeClr val="tx1"/>
                        </a:solidFill>
                        <a:latin typeface="+mn-lt"/>
                        <a:ea typeface="Times New Roman"/>
                      </a:endParaRPr>
                    </a:p>
                    <a:p>
                      <a:pPr algn="ctr">
                        <a:lnSpc>
                          <a:spcPct val="115000"/>
                        </a:lnSpc>
                        <a:spcAft>
                          <a:spcPts val="0"/>
                        </a:spcAft>
                      </a:pPr>
                      <a:r>
                        <a:rPr lang="ro-RO" sz="1800" b="1" dirty="0">
                          <a:solidFill>
                            <a:schemeClr val="tx1"/>
                          </a:solidFill>
                          <a:latin typeface="+mn-lt"/>
                          <a:ea typeface="Times New Roman"/>
                        </a:rPr>
                        <a:t>12000 lei</a:t>
                      </a:r>
                      <a:endParaRPr lang="ru-RU" sz="1800" dirty="0">
                        <a:solidFill>
                          <a:schemeClr val="tx1"/>
                        </a:solidFill>
                        <a:latin typeface="+mn-lt"/>
                        <a:ea typeface="Times New Roman"/>
                      </a:endParaRPr>
                    </a:p>
                  </a:txBody>
                  <a:tcPr marL="114300" marR="114300" marT="0" marB="0"/>
                </a:tc>
                <a:tc>
                  <a:txBody>
                    <a:bodyPr/>
                    <a:lstStyle/>
                    <a:p>
                      <a:pPr algn="ctr">
                        <a:lnSpc>
                          <a:spcPct val="115000"/>
                        </a:lnSpc>
                        <a:spcAft>
                          <a:spcPts val="0"/>
                        </a:spcAft>
                      </a:pPr>
                      <a:endParaRPr lang="ro-RO" sz="1800" b="1" dirty="0">
                        <a:solidFill>
                          <a:schemeClr val="tx1"/>
                        </a:solidFill>
                        <a:latin typeface="+mn-lt"/>
                        <a:ea typeface="Times New Roman"/>
                      </a:endParaRPr>
                    </a:p>
                    <a:p>
                      <a:pPr algn="ctr">
                        <a:lnSpc>
                          <a:spcPct val="115000"/>
                        </a:lnSpc>
                        <a:spcAft>
                          <a:spcPts val="0"/>
                        </a:spcAft>
                      </a:pPr>
                      <a:r>
                        <a:rPr lang="ro-RO" sz="1800" b="1" dirty="0">
                          <a:solidFill>
                            <a:schemeClr val="tx1"/>
                          </a:solidFill>
                          <a:latin typeface="+mn-lt"/>
                          <a:ea typeface="Times New Roman"/>
                        </a:rPr>
                        <a:t>12000 lei</a:t>
                      </a:r>
                      <a:endParaRPr lang="ru-RU" sz="1800" dirty="0">
                        <a:solidFill>
                          <a:schemeClr val="tx1"/>
                        </a:solidFill>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ro-RO" sz="1800" b="1" dirty="0">
                          <a:latin typeface="+mn-lt"/>
                          <a:ea typeface="Times New Roman"/>
                        </a:rPr>
                        <a:t>12000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ro-RO" sz="1800" b="1" dirty="0">
                          <a:latin typeface="+mn-lt"/>
                          <a:ea typeface="Times New Roman"/>
                        </a:rPr>
                        <a:t>12000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2"/>
                  </a:ext>
                </a:extLst>
              </a:tr>
              <a:tr h="285820">
                <a:tc>
                  <a:txBody>
                    <a:bodyPr/>
                    <a:lstStyle/>
                    <a:p>
                      <a:pPr algn="l">
                        <a:lnSpc>
                          <a:spcPct val="115000"/>
                        </a:lnSpc>
                        <a:spcAft>
                          <a:spcPts val="0"/>
                        </a:spcAft>
                      </a:pPr>
                      <a:r>
                        <a:rPr lang="it-IT" sz="1800" b="1" dirty="0">
                          <a:latin typeface="+mn-lt"/>
                          <a:ea typeface="Times New Roman"/>
                        </a:rPr>
                        <a:t>1.45. Unitate pentru prestarea serviciilor de realizare a biletelor de loterie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3"/>
                  </a:ext>
                </a:extLst>
              </a:tr>
              <a:tr h="288727">
                <a:tc>
                  <a:txBody>
                    <a:bodyPr/>
                    <a:lstStyle/>
                    <a:p>
                      <a:pPr algn="l">
                        <a:lnSpc>
                          <a:spcPct val="115000"/>
                        </a:lnSpc>
                        <a:spcAft>
                          <a:spcPts val="0"/>
                        </a:spcAft>
                      </a:pPr>
                      <a:r>
                        <a:rPr lang="it-IT" sz="1800" b="1" dirty="0">
                          <a:latin typeface="+mn-lt"/>
                          <a:ea typeface="Times New Roman"/>
                        </a:rPr>
                        <a:t>1.46. Gheretele aflate pe teritoriul pieţilor autorizate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20</a:t>
                      </a:r>
                      <a:r>
                        <a:rPr lang="it-IT" sz="1800" b="1" dirty="0">
                          <a:solidFill>
                            <a:srgbClr val="FF0000"/>
                          </a:solidFill>
                          <a:latin typeface="+mn-lt"/>
                          <a:ea typeface="Times New Roman"/>
                        </a:rPr>
                        <a:t>00 lei </a:t>
                      </a:r>
                      <a:r>
                        <a:rPr lang="it-IT" sz="1800" b="1" dirty="0">
                          <a:latin typeface="+mn-lt"/>
                          <a:ea typeface="Times New Roman"/>
                        </a:rPr>
                        <a:t>-</a:t>
                      </a:r>
                      <a:endParaRPr lang="ru-RU" sz="1800" dirty="0">
                        <a:latin typeface="+mn-lt"/>
                        <a:ea typeface="Times New Roman"/>
                      </a:endParaRPr>
                    </a:p>
                    <a:p>
                      <a:pPr algn="ctr">
                        <a:lnSpc>
                          <a:spcPct val="115000"/>
                        </a:lnSpc>
                        <a:spcAft>
                          <a:spcPts val="0"/>
                        </a:spcAft>
                      </a:pPr>
                      <a:r>
                        <a:rPr lang="it-IT" sz="1800" b="1" dirty="0">
                          <a:latin typeface="+mn-lt"/>
                          <a:ea typeface="Times New Roman"/>
                        </a:rPr>
                        <a:t>1 ghereta</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u-RU" sz="1800">
                        <a:latin typeface="+mn-lt"/>
                        <a:ea typeface="Times New Roman"/>
                      </a:endParaRPr>
                    </a:p>
                  </a:txBody>
                  <a:tcPr marL="114300" marR="114300" marT="0" marB="0"/>
                </a:tc>
                <a:tc>
                  <a:txBody>
                    <a:bodyPr/>
                    <a:lstStyle/>
                    <a:p>
                      <a:pPr algn="ctr">
                        <a:lnSpc>
                          <a:spcPct val="115000"/>
                        </a:lnSpc>
                        <a:spcAft>
                          <a:spcPts val="0"/>
                        </a:spcAft>
                      </a:pPr>
                      <a:endParaRPr lang="ru-RU" sz="1800" dirty="0">
                        <a:latin typeface="+mn-lt"/>
                        <a:ea typeface="Times New Roman"/>
                      </a:endParaRPr>
                    </a:p>
                  </a:txBody>
                  <a:tcPr marL="114300" marR="114300" marT="0" marB="0"/>
                </a:tc>
                <a:extLst>
                  <a:ext uri="{0D108BD9-81ED-4DB2-BD59-A6C34878D82A}">
                    <a16:rowId xmlns:a16="http://schemas.microsoft.com/office/drawing/2014/main" val="10004"/>
                  </a:ext>
                </a:extLst>
              </a:tr>
              <a:tr h="328839">
                <a:tc>
                  <a:txBody>
                    <a:bodyPr/>
                    <a:lstStyle/>
                    <a:p>
                      <a:pPr algn="l">
                        <a:lnSpc>
                          <a:spcPct val="115000"/>
                        </a:lnSpc>
                        <a:spcAft>
                          <a:spcPts val="0"/>
                        </a:spcAft>
                      </a:pPr>
                      <a:r>
                        <a:rPr lang="it-IT" sz="1800" b="1" dirty="0">
                          <a:latin typeface="+mn-lt"/>
                          <a:ea typeface="Times New Roman"/>
                        </a:rPr>
                        <a:t>1.47. Baza angro</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5"/>
                  </a:ext>
                </a:extLst>
              </a:tr>
              <a:tr h="210312">
                <a:tc>
                  <a:txBody>
                    <a:bodyPr/>
                    <a:lstStyle/>
                    <a:p>
                      <a:pPr algn="l">
                        <a:lnSpc>
                          <a:spcPct val="115000"/>
                        </a:lnSpc>
                        <a:spcAft>
                          <a:spcPts val="0"/>
                        </a:spcAft>
                      </a:pPr>
                      <a:r>
                        <a:rPr lang="it-IT" sz="1800" b="1" dirty="0">
                          <a:latin typeface="+mn-lt"/>
                          <a:ea typeface="Times New Roman"/>
                        </a:rPr>
                        <a:t>1.48. Disco-bar</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6"/>
                  </a:ext>
                </a:extLst>
              </a:tr>
              <a:tr h="420624">
                <a:tc>
                  <a:txBody>
                    <a:bodyPr/>
                    <a:lstStyle/>
                    <a:p>
                      <a:pPr algn="l">
                        <a:lnSpc>
                          <a:spcPct val="115000"/>
                        </a:lnSpc>
                        <a:spcAft>
                          <a:spcPts val="0"/>
                        </a:spcAft>
                      </a:pPr>
                      <a:r>
                        <a:rPr lang="it-IT" sz="1800" b="1" dirty="0">
                          <a:latin typeface="+mn-lt"/>
                          <a:ea typeface="Times New Roman"/>
                        </a:rPr>
                        <a:t>1.49. Comerţul cu flori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2500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2500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2500 lei</a:t>
                      </a:r>
                      <a:r>
                        <a:rPr lang="it-IT" sz="1800" b="1" dirty="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2500 lei</a:t>
                      </a:r>
                      <a:r>
                        <a:rPr lang="it-IT" sz="1800" b="1" dirty="0">
                          <a:latin typeface="+mn-lt"/>
                          <a:ea typeface="Times New Roman"/>
                        </a:rPr>
                        <a:t> </a:t>
                      </a:r>
                      <a:endParaRPr lang="ru-RU" sz="1800" dirty="0">
                        <a:latin typeface="+mn-lt"/>
                        <a:ea typeface="Times New Roman"/>
                      </a:endParaRPr>
                    </a:p>
                  </a:txBody>
                  <a:tcPr marL="114300" marR="114300" marT="0" marB="0"/>
                </a:tc>
                <a:extLst>
                  <a:ext uri="{0D108BD9-81ED-4DB2-BD59-A6C34878D82A}">
                    <a16:rowId xmlns:a16="http://schemas.microsoft.com/office/drawing/2014/main" val="10007"/>
                  </a:ext>
                </a:extLst>
              </a:tr>
              <a:tr h="210312">
                <a:tc>
                  <a:txBody>
                    <a:bodyPr/>
                    <a:lstStyle/>
                    <a:p>
                      <a:pPr algn="l">
                        <a:lnSpc>
                          <a:spcPct val="115000"/>
                        </a:lnSpc>
                        <a:spcAft>
                          <a:spcPts val="0"/>
                        </a:spcAft>
                      </a:pPr>
                      <a:r>
                        <a:rPr lang="it-IT" sz="1800" b="1" dirty="0">
                          <a:latin typeface="+mn-lt"/>
                          <a:ea typeface="Times New Roman"/>
                        </a:rPr>
                        <a:t>1.50. Producerea, instalarea şi comerţul cu uşi şi ferestre din metaloplast și lemn</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8"/>
                  </a:ext>
                </a:extLst>
              </a:tr>
            </a:tbl>
          </a:graphicData>
        </a:graphic>
      </p:graphicFrame>
      <p:pic>
        <p:nvPicPr>
          <p:cNvPr id="4"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graphicFrame>
        <p:nvGraphicFramePr>
          <p:cNvPr id="3" name="Таблица 2"/>
          <p:cNvGraphicFramePr>
            <a:graphicFrameLocks noGrp="1"/>
          </p:cNvGraphicFramePr>
          <p:nvPr/>
        </p:nvGraphicFramePr>
        <p:xfrm>
          <a:off x="413577" y="1140793"/>
          <a:ext cx="11240380" cy="4812963"/>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671817">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647871">
                <a:tc>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284548">
                <a:tc>
                  <a:txBody>
                    <a:bodyPr/>
                    <a:lstStyle/>
                    <a:p>
                      <a:pPr algn="l">
                        <a:lnSpc>
                          <a:spcPct val="115000"/>
                        </a:lnSpc>
                        <a:spcAft>
                          <a:spcPts val="0"/>
                        </a:spcAft>
                      </a:pPr>
                      <a:r>
                        <a:rPr lang="it-IT" sz="1800" b="1" dirty="0">
                          <a:latin typeface="+mn-lt"/>
                          <a:ea typeface="Times New Roman"/>
                        </a:rPr>
                        <a:t>1.51. Agenţii de turism</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3500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3500 lei</a:t>
                      </a:r>
                      <a:r>
                        <a:rPr lang="it-IT" sz="1800" b="1" dirty="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3500 lei</a:t>
                      </a:r>
                      <a:r>
                        <a:rPr lang="it-IT" sz="1800" b="1" dirty="0">
                          <a:latin typeface="+mn-lt"/>
                          <a:ea typeface="Times New Roman"/>
                        </a:rPr>
                        <a:t> </a:t>
                      </a:r>
                      <a:endParaRPr lang="ru-RU" sz="1800" dirty="0">
                        <a:latin typeface="+mn-lt"/>
                        <a:ea typeface="Times New Roman"/>
                      </a:endParaRPr>
                    </a:p>
                  </a:txBody>
                  <a:tcPr marL="114300" marR="114300" marT="0" marB="0"/>
                </a:tc>
                <a:extLst>
                  <a:ext uri="{0D108BD9-81ED-4DB2-BD59-A6C34878D82A}">
                    <a16:rowId xmlns:a16="http://schemas.microsoft.com/office/drawing/2014/main" val="10002"/>
                  </a:ext>
                </a:extLst>
              </a:tr>
              <a:tr h="285820">
                <a:tc>
                  <a:txBody>
                    <a:bodyPr/>
                    <a:lstStyle/>
                    <a:p>
                      <a:pPr algn="l">
                        <a:lnSpc>
                          <a:spcPct val="115000"/>
                        </a:lnSpc>
                        <a:spcAft>
                          <a:spcPts val="0"/>
                        </a:spcAft>
                      </a:pPr>
                      <a:r>
                        <a:rPr lang="it-IT" sz="1800" b="1" dirty="0">
                          <a:latin typeface="+mn-lt"/>
                          <a:ea typeface="Times New Roman"/>
                        </a:rPr>
                        <a:t>1.52. Reparaţia electrotehnicii, </a:t>
                      </a:r>
                      <a:endParaRPr lang="ru-RU" sz="1800" dirty="0">
                        <a:latin typeface="+mn-lt"/>
                        <a:ea typeface="Times New Roman"/>
                      </a:endParaRPr>
                    </a:p>
                    <a:p>
                      <a:pPr algn="l">
                        <a:lnSpc>
                          <a:spcPct val="115000"/>
                        </a:lnSpc>
                        <a:spcAft>
                          <a:spcPts val="0"/>
                        </a:spcAft>
                      </a:pPr>
                      <a:r>
                        <a:rPr lang="it-IT" sz="1800" b="1" dirty="0">
                          <a:latin typeface="+mn-lt"/>
                          <a:ea typeface="Times New Roman"/>
                        </a:rPr>
                        <a:t>calculatoarelor şi telefoanelor mobile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3"/>
                  </a:ext>
                </a:extLst>
              </a:tr>
              <a:tr h="288727">
                <a:tc>
                  <a:txBody>
                    <a:bodyPr/>
                    <a:lstStyle/>
                    <a:p>
                      <a:pPr algn="l">
                        <a:lnSpc>
                          <a:spcPct val="115000"/>
                        </a:lnSpc>
                        <a:spcAft>
                          <a:spcPts val="0"/>
                        </a:spcAft>
                      </a:pPr>
                      <a:r>
                        <a:rPr lang="it-IT" sz="1800" b="1" dirty="0">
                          <a:latin typeface="+mn-lt"/>
                          <a:ea typeface="Times New Roman"/>
                        </a:rPr>
                        <a:t>1.53. Reparaţia ceasuri, </a:t>
                      </a:r>
                      <a:endParaRPr lang="ru-RU" sz="1800" dirty="0">
                        <a:latin typeface="+mn-lt"/>
                        <a:ea typeface="Times New Roman"/>
                      </a:endParaRPr>
                    </a:p>
                    <a:p>
                      <a:pPr algn="l">
                        <a:lnSpc>
                          <a:spcPct val="115000"/>
                        </a:lnSpc>
                        <a:spcAft>
                          <a:spcPts val="0"/>
                        </a:spcAft>
                      </a:pPr>
                      <a:r>
                        <a:rPr lang="it-IT" sz="1800" b="1" dirty="0">
                          <a:latin typeface="+mn-lt"/>
                          <a:ea typeface="Times New Roman"/>
                        </a:rPr>
                        <a:t>         accesorii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400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400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400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400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4"/>
                  </a:ext>
                </a:extLst>
              </a:tr>
              <a:tr h="328839">
                <a:tc>
                  <a:txBody>
                    <a:bodyPr/>
                    <a:lstStyle/>
                    <a:p>
                      <a:pPr algn="l">
                        <a:lnSpc>
                          <a:spcPct val="115000"/>
                        </a:lnSpc>
                        <a:spcAft>
                          <a:spcPts val="0"/>
                        </a:spcAft>
                      </a:pPr>
                      <a:r>
                        <a:rPr lang="it-IT" sz="1800" b="1" dirty="0">
                          <a:latin typeface="+mn-lt"/>
                          <a:ea typeface="Times New Roman"/>
                        </a:rPr>
                        <a:t>1.54. Reparaţia îmbracămintei şi încalţămintei</a:t>
                      </a:r>
                      <a:r>
                        <a:rPr lang="ro-RO" sz="1800" b="1" dirty="0">
                          <a:latin typeface="+mn-lt"/>
                          <a:ea typeface="Times New Roman"/>
                        </a:rPr>
                        <a:t> (atelier de reparație)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5"/>
                  </a:ext>
                </a:extLst>
              </a:tr>
              <a:tr h="210312">
                <a:tc>
                  <a:txBody>
                    <a:bodyPr/>
                    <a:lstStyle/>
                    <a:p>
                      <a:pPr algn="l">
                        <a:lnSpc>
                          <a:spcPct val="115000"/>
                        </a:lnSpc>
                        <a:spcAft>
                          <a:spcPts val="0"/>
                        </a:spcAft>
                      </a:pPr>
                      <a:r>
                        <a:rPr lang="it-IT" sz="1800" b="1" dirty="0">
                          <a:latin typeface="+mn-lt"/>
                          <a:ea typeface="Times New Roman"/>
                        </a:rPr>
                        <a:t>1.55. Magazin piese pentru </a:t>
                      </a:r>
                      <a:endParaRPr lang="ru-RU" sz="1800" dirty="0">
                        <a:latin typeface="+mn-lt"/>
                        <a:ea typeface="Times New Roman"/>
                      </a:endParaRPr>
                    </a:p>
                    <a:p>
                      <a:pPr algn="l">
                        <a:lnSpc>
                          <a:spcPct val="115000"/>
                        </a:lnSpc>
                        <a:spcAft>
                          <a:spcPts val="0"/>
                        </a:spcAft>
                      </a:pPr>
                      <a:r>
                        <a:rPr lang="it-IT" sz="1800" b="1" dirty="0">
                          <a:latin typeface="+mn-lt"/>
                          <a:ea typeface="Times New Roman"/>
                        </a:rPr>
                        <a:t>         apeduct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6"/>
                  </a:ext>
                </a:extLst>
              </a:tr>
              <a:tr h="420624">
                <a:tc>
                  <a:txBody>
                    <a:bodyPr/>
                    <a:lstStyle/>
                    <a:p>
                      <a:pPr algn="l">
                        <a:lnSpc>
                          <a:spcPct val="115000"/>
                        </a:lnSpc>
                        <a:spcAft>
                          <a:spcPts val="0"/>
                        </a:spcAft>
                      </a:pPr>
                      <a:r>
                        <a:rPr lang="it-IT" sz="1800" b="1" dirty="0">
                          <a:latin typeface="+mn-lt"/>
                          <a:ea typeface="Times New Roman"/>
                        </a:rPr>
                        <a:t>1.56. Magazin </a:t>
                      </a:r>
                      <a:r>
                        <a:rPr lang="ro-RO" sz="1800" b="1" dirty="0">
                          <a:latin typeface="+mn-lt"/>
                          <a:ea typeface="Times New Roman"/>
                        </a:rPr>
                        <a:t>„Consignaţie”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7"/>
                  </a:ext>
                </a:extLst>
              </a:tr>
              <a:tr h="210312">
                <a:tc>
                  <a:txBody>
                    <a:bodyPr/>
                    <a:lstStyle/>
                    <a:p>
                      <a:pPr algn="l">
                        <a:lnSpc>
                          <a:spcPct val="115000"/>
                        </a:lnSpc>
                        <a:spcAft>
                          <a:spcPts val="0"/>
                        </a:spcAft>
                      </a:pPr>
                      <a:r>
                        <a:rPr lang="it-IT" sz="1800" b="1" dirty="0">
                          <a:latin typeface="+mn-lt"/>
                          <a:ea typeface="Times New Roman"/>
                        </a:rPr>
                        <a:t>1.57. Magazin agricol</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8"/>
                  </a:ext>
                </a:extLst>
              </a:tr>
            </a:tbl>
          </a:graphicData>
        </a:graphic>
      </p:graphicFrame>
      <p:pic>
        <p:nvPicPr>
          <p:cNvPr id="4"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p:cNvGraphicFramePr>
            <a:graphicFrameLocks noGrp="1"/>
          </p:cNvGraphicFramePr>
          <p:nvPr/>
        </p:nvGraphicFramePr>
        <p:xfrm>
          <a:off x="413577" y="1140793"/>
          <a:ext cx="11240380" cy="5333572"/>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671817">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647871">
                <a:tc>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284548">
                <a:tc>
                  <a:txBody>
                    <a:bodyPr/>
                    <a:lstStyle/>
                    <a:p>
                      <a:pPr algn="l">
                        <a:lnSpc>
                          <a:spcPct val="115000"/>
                        </a:lnSpc>
                        <a:spcAft>
                          <a:spcPts val="0"/>
                        </a:spcAft>
                      </a:pPr>
                      <a:r>
                        <a:rPr lang="it-IT" sz="1800" b="1" dirty="0">
                          <a:latin typeface="+mn-lt"/>
                          <a:ea typeface="Times New Roman"/>
                        </a:rPr>
                        <a:t>1.58. </a:t>
                      </a:r>
                      <a:r>
                        <a:rPr lang="ro-RO" sz="1800" b="1" dirty="0">
                          <a:latin typeface="+mn-lt"/>
                          <a:ea typeface="Times New Roman"/>
                        </a:rPr>
                        <a:t>Aparat automat pentru vânzări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2"/>
                  </a:ext>
                </a:extLst>
              </a:tr>
              <a:tr h="285820">
                <a:tc>
                  <a:txBody>
                    <a:bodyPr/>
                    <a:lstStyle/>
                    <a:p>
                      <a:pPr algn="l">
                        <a:lnSpc>
                          <a:spcPct val="115000"/>
                        </a:lnSpc>
                        <a:spcAft>
                          <a:spcPts val="0"/>
                        </a:spcAft>
                      </a:pPr>
                      <a:r>
                        <a:rPr lang="ro-RO" sz="1800" b="1" dirty="0">
                          <a:latin typeface="+mn-lt"/>
                          <a:ea typeface="Times New Roman"/>
                        </a:rPr>
                        <a:t>1.59. Unităţi de confecţionare şi comercializare a produselor</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3"/>
                  </a:ext>
                </a:extLst>
              </a:tr>
              <a:tr h="288727">
                <a:tc>
                  <a:txBody>
                    <a:bodyPr/>
                    <a:lstStyle/>
                    <a:p>
                      <a:pPr algn="l">
                        <a:lnSpc>
                          <a:spcPct val="115000"/>
                        </a:lnSpc>
                        <a:spcAft>
                          <a:spcPts val="0"/>
                        </a:spcAft>
                      </a:pPr>
                      <a:r>
                        <a:rPr lang="ro-RO" sz="1800" b="1" dirty="0">
                          <a:latin typeface="+mn-lt"/>
                          <a:ea typeface="Times New Roman"/>
                        </a:rPr>
                        <a:t>1.60. Frizerie, salon cosmetologic</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4"/>
                  </a:ext>
                </a:extLst>
              </a:tr>
              <a:tr h="328839">
                <a:tc>
                  <a:txBody>
                    <a:bodyPr/>
                    <a:lstStyle/>
                    <a:p>
                      <a:pPr algn="l">
                        <a:lnSpc>
                          <a:spcPct val="115000"/>
                        </a:lnSpc>
                        <a:spcAft>
                          <a:spcPts val="0"/>
                        </a:spcAft>
                      </a:pPr>
                      <a:r>
                        <a:rPr lang="it-IT" sz="1800" b="1" dirty="0">
                          <a:latin typeface="+mn-lt"/>
                          <a:ea typeface="Times New Roman"/>
                        </a:rPr>
                        <a:t>1.61. Servicii de cercetari geodezice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a:latin typeface="+mn-lt"/>
                          <a:ea typeface="Times New Roman"/>
                        </a:rPr>
                        <a:t>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en-US" sz="1800" b="1">
                          <a:latin typeface="+mn-lt"/>
                          <a:ea typeface="Times New Roman"/>
                        </a:rPr>
                        <a:t>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5000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5"/>
                  </a:ext>
                </a:extLst>
              </a:tr>
              <a:tr h="210312">
                <a:tc>
                  <a:txBody>
                    <a:bodyPr/>
                    <a:lstStyle/>
                    <a:p>
                      <a:pPr algn="l">
                        <a:lnSpc>
                          <a:spcPct val="115000"/>
                        </a:lnSpc>
                        <a:spcAft>
                          <a:spcPts val="0"/>
                        </a:spcAft>
                      </a:pPr>
                      <a:r>
                        <a:rPr lang="it-IT" sz="1800" b="1" dirty="0">
                          <a:latin typeface="+mn-lt"/>
                          <a:ea typeface="Times New Roman"/>
                        </a:rPr>
                        <a:t>1.62. Fabricarea și comercializarea produselor din metal</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a:latin typeface="+mn-lt"/>
                          <a:ea typeface="Times New Roman"/>
                        </a:rPr>
                        <a:t>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en-US" sz="1800" b="1">
                          <a:latin typeface="+mn-lt"/>
                          <a:ea typeface="Times New Roman"/>
                        </a:rPr>
                        <a:t>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5000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6"/>
                  </a:ext>
                </a:extLst>
              </a:tr>
              <a:tr h="420624">
                <a:tc>
                  <a:txBody>
                    <a:bodyPr/>
                    <a:lstStyle/>
                    <a:p>
                      <a:pPr algn="l">
                        <a:lnSpc>
                          <a:spcPct val="115000"/>
                        </a:lnSpc>
                        <a:spcAft>
                          <a:spcPts val="0"/>
                        </a:spcAft>
                      </a:pPr>
                      <a:r>
                        <a:rPr lang="it-IT" sz="1800" b="1" dirty="0">
                          <a:latin typeface="+mn-lt"/>
                          <a:ea typeface="Times New Roman"/>
                        </a:rPr>
                        <a:t>1.63. Comercializarea nesipului și </a:t>
                      </a:r>
                      <a:endParaRPr lang="ru-RU" sz="1800" dirty="0">
                        <a:latin typeface="+mn-lt"/>
                        <a:ea typeface="Times New Roman"/>
                      </a:endParaRPr>
                    </a:p>
                    <a:p>
                      <a:pPr algn="l">
                        <a:lnSpc>
                          <a:spcPct val="115000"/>
                        </a:lnSpc>
                        <a:spcAft>
                          <a:spcPts val="0"/>
                        </a:spcAft>
                      </a:pPr>
                      <a:r>
                        <a:rPr lang="it-IT" sz="1800" b="1" dirty="0">
                          <a:latin typeface="+mn-lt"/>
                          <a:ea typeface="Times New Roman"/>
                        </a:rPr>
                        <a:t>prundișilui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8000 lei</a:t>
                      </a:r>
                      <a:r>
                        <a:rPr lang="en-US" sz="1800" b="1" dirty="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8000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8000 lei</a:t>
                      </a:r>
                      <a:r>
                        <a:rPr lang="en-US" sz="1800" b="1" dirty="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8000 lei</a:t>
                      </a:r>
                      <a:r>
                        <a:rPr lang="en-US" sz="1800" b="1" dirty="0">
                          <a:latin typeface="+mn-lt"/>
                          <a:ea typeface="Times New Roman"/>
                        </a:rPr>
                        <a:t> </a:t>
                      </a:r>
                      <a:endParaRPr lang="ru-RU" sz="1800" dirty="0">
                        <a:latin typeface="+mn-lt"/>
                        <a:ea typeface="Times New Roman"/>
                      </a:endParaRPr>
                    </a:p>
                  </a:txBody>
                  <a:tcPr marL="114300" marR="114300" marT="0" marB="0"/>
                </a:tc>
                <a:extLst>
                  <a:ext uri="{0D108BD9-81ED-4DB2-BD59-A6C34878D82A}">
                    <a16:rowId xmlns:a16="http://schemas.microsoft.com/office/drawing/2014/main" val="10007"/>
                  </a:ext>
                </a:extLst>
              </a:tr>
              <a:tr h="148463">
                <a:tc>
                  <a:txBody>
                    <a:bodyPr/>
                    <a:lstStyle/>
                    <a:p>
                      <a:pPr algn="l">
                        <a:lnSpc>
                          <a:spcPct val="115000"/>
                        </a:lnSpc>
                        <a:spcAft>
                          <a:spcPts val="0"/>
                        </a:spcAft>
                      </a:pPr>
                      <a:r>
                        <a:rPr lang="it-IT" sz="1800" b="1" dirty="0">
                          <a:latin typeface="+mn-lt"/>
                          <a:ea typeface="Times New Roman"/>
                        </a:rPr>
                        <a:t>1.64. Agenție imobiliară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6000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8"/>
                  </a:ext>
                </a:extLst>
              </a:tr>
              <a:tr h="148463">
                <a:tc>
                  <a:txBody>
                    <a:bodyPr/>
                    <a:lstStyle/>
                    <a:p>
                      <a:pPr algn="l">
                        <a:lnSpc>
                          <a:spcPct val="115000"/>
                        </a:lnSpc>
                        <a:spcAft>
                          <a:spcPts val="0"/>
                        </a:spcAft>
                      </a:pPr>
                      <a:r>
                        <a:rPr lang="it-IT" sz="1800" b="1" dirty="0">
                          <a:latin typeface="+mn-lt"/>
                          <a:ea typeface="Times New Roman"/>
                        </a:rPr>
                        <a:t>1.65. Comerțul cu amănuntul prin intermediul caselor de comenzi sau Internet</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2000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9"/>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graphicFrame>
        <p:nvGraphicFramePr>
          <p:cNvPr id="3" name="Таблица 2"/>
          <p:cNvGraphicFramePr>
            <a:graphicFrameLocks noGrp="1"/>
          </p:cNvGraphicFramePr>
          <p:nvPr/>
        </p:nvGraphicFramePr>
        <p:xfrm>
          <a:off x="413577" y="1140793"/>
          <a:ext cx="11240380" cy="5333572"/>
        </p:xfrm>
        <a:graphic>
          <a:graphicData uri="http://schemas.openxmlformats.org/drawingml/2006/table">
            <a:tbl>
              <a:tblPr firstRow="1" bandRow="1">
                <a:tableStyleId>{5940675A-B579-460E-94D1-54222C63F5DA}</a:tableStyleId>
              </a:tblPr>
              <a:tblGrid>
                <a:gridCol w="4287872">
                  <a:extLst>
                    <a:ext uri="{9D8B030D-6E8A-4147-A177-3AD203B41FA5}">
                      <a16:colId xmlns:a16="http://schemas.microsoft.com/office/drawing/2014/main" val="20000"/>
                    </a:ext>
                  </a:extLst>
                </a:gridCol>
                <a:gridCol w="1792033">
                  <a:extLst>
                    <a:ext uri="{9D8B030D-6E8A-4147-A177-3AD203B41FA5}">
                      <a16:colId xmlns:a16="http://schemas.microsoft.com/office/drawing/2014/main" val="20001"/>
                    </a:ext>
                  </a:extLst>
                </a:gridCol>
                <a:gridCol w="1720158">
                  <a:extLst>
                    <a:ext uri="{9D8B030D-6E8A-4147-A177-3AD203B41FA5}">
                      <a16:colId xmlns:a16="http://schemas.microsoft.com/office/drawing/2014/main" val="20002"/>
                    </a:ext>
                  </a:extLst>
                </a:gridCol>
                <a:gridCol w="1683945">
                  <a:extLst>
                    <a:ext uri="{9D8B030D-6E8A-4147-A177-3AD203B41FA5}">
                      <a16:colId xmlns:a16="http://schemas.microsoft.com/office/drawing/2014/main" val="20003"/>
                    </a:ext>
                  </a:extLst>
                </a:gridCol>
                <a:gridCol w="1756372">
                  <a:extLst>
                    <a:ext uri="{9D8B030D-6E8A-4147-A177-3AD203B41FA5}">
                      <a16:colId xmlns:a16="http://schemas.microsoft.com/office/drawing/2014/main" val="20004"/>
                    </a:ext>
                  </a:extLst>
                </a:gridCol>
              </a:tblGrid>
              <a:tr h="671817">
                <a:tc>
                  <a:txBody>
                    <a:bodyPr/>
                    <a:lstStyle/>
                    <a:p>
                      <a:pPr algn="ctr"/>
                      <a:r>
                        <a:rPr lang="it-IT" sz="2000" b="1" kern="1200" dirty="0">
                          <a:solidFill>
                            <a:srgbClr val="FF0000"/>
                          </a:solidFill>
                          <a:latin typeface="+mn-lt"/>
                          <a:ea typeface="+mn-ea"/>
                          <a:cs typeface="+mn-cs"/>
                        </a:rPr>
                        <a:t>Tipul unit</a:t>
                      </a:r>
                      <a:r>
                        <a:rPr lang="ro-RO" sz="2000" b="1" kern="1200" dirty="0">
                          <a:solidFill>
                            <a:srgbClr val="FF0000"/>
                          </a:solidFill>
                          <a:latin typeface="+mn-lt"/>
                          <a:ea typeface="+mn-ea"/>
                          <a:cs typeface="+mn-cs"/>
                        </a:rPr>
                        <a:t>ăţilor comerciale</a:t>
                      </a:r>
                      <a:r>
                        <a:rPr lang="it-IT" sz="2000" b="1" kern="1200" dirty="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extLst>
                  <a:ext uri="{0D108BD9-81ED-4DB2-BD59-A6C34878D82A}">
                    <a16:rowId xmlns:a16="http://schemas.microsoft.com/office/drawing/2014/main" val="10000"/>
                  </a:ext>
                </a:extLst>
              </a:tr>
              <a:tr h="647871">
                <a:tc>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extLst>
                  <a:ext uri="{0D108BD9-81ED-4DB2-BD59-A6C34878D82A}">
                    <a16:rowId xmlns:a16="http://schemas.microsoft.com/office/drawing/2014/main" val="10001"/>
                  </a:ext>
                </a:extLst>
              </a:tr>
              <a:tr h="284548">
                <a:tc>
                  <a:txBody>
                    <a:bodyPr/>
                    <a:lstStyle/>
                    <a:p>
                      <a:pPr algn="l">
                        <a:lnSpc>
                          <a:spcPct val="115000"/>
                        </a:lnSpc>
                        <a:spcAft>
                          <a:spcPts val="0"/>
                        </a:spcAft>
                      </a:pPr>
                      <a:r>
                        <a:rPr lang="it-IT" sz="1800" b="1" dirty="0">
                          <a:latin typeface="+mn-lt"/>
                          <a:ea typeface="Times New Roman"/>
                        </a:rPr>
                        <a:t>1.66. Activităţi imobiliare pe bază de tarife sau contract, m</a:t>
                      </a:r>
                      <a:r>
                        <a:rPr lang="it-IT" sz="1800" b="1" baseline="30000" dirty="0">
                          <a:latin typeface="+mn-lt"/>
                          <a:ea typeface="Times New Roman"/>
                        </a:rPr>
                        <a:t>2</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 </a:t>
                      </a:r>
                      <a:r>
                        <a:rPr lang="ro-RO" sz="1800" b="1" dirty="0">
                          <a:solidFill>
                            <a:srgbClr val="FF0000"/>
                          </a:solidFill>
                          <a:latin typeface="+mn-lt"/>
                          <a:ea typeface="Times New Roman"/>
                        </a:rPr>
                        <a:t>4</a:t>
                      </a:r>
                      <a:r>
                        <a:rPr lang="en-US" sz="1800" b="1" dirty="0">
                          <a:solidFill>
                            <a:srgbClr val="FF0000"/>
                          </a:solidFill>
                          <a:latin typeface="+mn-lt"/>
                          <a:ea typeface="Times New Roman"/>
                        </a:rPr>
                        <a:t>0 lei/ m2</a:t>
                      </a:r>
                      <a:r>
                        <a:rPr lang="ro-RO" sz="1800" b="1" dirty="0">
                          <a:solidFill>
                            <a:srgbClr val="FF0000"/>
                          </a:solidFill>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 </a:t>
                      </a:r>
                      <a:r>
                        <a:rPr lang="ro-RO" sz="1800" b="1" dirty="0">
                          <a:solidFill>
                            <a:srgbClr val="FF0000"/>
                          </a:solidFill>
                          <a:latin typeface="+mn-lt"/>
                          <a:ea typeface="Times New Roman"/>
                        </a:rPr>
                        <a:t>4</a:t>
                      </a:r>
                      <a:r>
                        <a:rPr lang="en-US" sz="1800" b="1" dirty="0">
                          <a:solidFill>
                            <a:srgbClr val="FF0000"/>
                          </a:solidFill>
                          <a:latin typeface="+mn-lt"/>
                          <a:ea typeface="Times New Roman"/>
                        </a:rPr>
                        <a:t>0 lei/ m2</a:t>
                      </a:r>
                      <a:r>
                        <a:rPr lang="ro-RO" sz="1800" b="1" dirty="0">
                          <a:solidFill>
                            <a:srgbClr val="FF0000"/>
                          </a:solidFill>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 </a:t>
                      </a:r>
                      <a:r>
                        <a:rPr lang="ro-RO" sz="1800" b="1" dirty="0">
                          <a:solidFill>
                            <a:srgbClr val="FF0000"/>
                          </a:solidFill>
                          <a:latin typeface="+mn-lt"/>
                          <a:ea typeface="Times New Roman"/>
                        </a:rPr>
                        <a:t>4</a:t>
                      </a:r>
                      <a:r>
                        <a:rPr lang="en-US" sz="1800" b="1" dirty="0">
                          <a:solidFill>
                            <a:srgbClr val="FF0000"/>
                          </a:solidFill>
                          <a:latin typeface="+mn-lt"/>
                          <a:ea typeface="Times New Roman"/>
                        </a:rPr>
                        <a:t>0 lei/ m2</a:t>
                      </a:r>
                      <a:r>
                        <a:rPr lang="ro-RO" sz="1800" b="1" dirty="0">
                          <a:solidFill>
                            <a:srgbClr val="FF0000"/>
                          </a:solidFill>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 </a:t>
                      </a:r>
                      <a:r>
                        <a:rPr lang="ro-RO" sz="1800" b="1" dirty="0">
                          <a:solidFill>
                            <a:srgbClr val="FF0000"/>
                          </a:solidFill>
                          <a:latin typeface="+mn-lt"/>
                          <a:ea typeface="Times New Roman"/>
                        </a:rPr>
                        <a:t>4</a:t>
                      </a:r>
                      <a:r>
                        <a:rPr lang="en-US" sz="1800" b="1" dirty="0">
                          <a:solidFill>
                            <a:srgbClr val="FF0000"/>
                          </a:solidFill>
                          <a:latin typeface="+mn-lt"/>
                          <a:ea typeface="Times New Roman"/>
                        </a:rPr>
                        <a:t>0 lei/ m2</a:t>
                      </a:r>
                      <a:r>
                        <a:rPr lang="ro-RO" sz="1800" b="1" dirty="0">
                          <a:solidFill>
                            <a:srgbClr val="FF0000"/>
                          </a:solidFill>
                          <a:latin typeface="+mn-lt"/>
                          <a:ea typeface="Times New Roman"/>
                        </a:rPr>
                        <a:t> </a:t>
                      </a:r>
                      <a:endParaRPr lang="ru-RU" sz="1800" dirty="0">
                        <a:latin typeface="+mn-lt"/>
                        <a:ea typeface="Times New Roman"/>
                      </a:endParaRPr>
                    </a:p>
                  </a:txBody>
                  <a:tcPr marL="114300" marR="114300" marT="0" marB="0"/>
                </a:tc>
                <a:extLst>
                  <a:ext uri="{0D108BD9-81ED-4DB2-BD59-A6C34878D82A}">
                    <a16:rowId xmlns:a16="http://schemas.microsoft.com/office/drawing/2014/main" val="10002"/>
                  </a:ext>
                </a:extLst>
              </a:tr>
              <a:tr h="285820">
                <a:tc>
                  <a:txBody>
                    <a:bodyPr/>
                    <a:lstStyle/>
                    <a:p>
                      <a:pPr algn="l">
                        <a:lnSpc>
                          <a:spcPct val="115000"/>
                        </a:lnSpc>
                        <a:spcAft>
                          <a:spcPts val="0"/>
                        </a:spcAft>
                      </a:pPr>
                      <a:r>
                        <a:rPr lang="it-IT" sz="1800" b="1" dirty="0">
                          <a:latin typeface="+mn-lt"/>
                          <a:ea typeface="Times New Roman"/>
                        </a:rPr>
                        <a:t>1.67</a:t>
                      </a:r>
                      <a:r>
                        <a:rPr lang="ro-RO" sz="1800" b="1" dirty="0">
                          <a:latin typeface="+mn-lt"/>
                          <a:ea typeface="Times New Roman"/>
                        </a:rPr>
                        <a:t>.</a:t>
                      </a:r>
                      <a:r>
                        <a:rPr lang="it-IT" sz="1800" b="1" dirty="0">
                          <a:latin typeface="+mn-lt"/>
                          <a:ea typeface="Times New Roman"/>
                        </a:rPr>
                        <a:t> Comerț cu ridicata al animalelor vii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3000</a:t>
                      </a:r>
                      <a:r>
                        <a:rPr lang="ro-RO" sz="1800" b="1" dirty="0">
                          <a:latin typeface="+mn-lt"/>
                          <a:ea typeface="Times New Roman"/>
                        </a:rPr>
                        <a:t>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3000</a:t>
                      </a:r>
                      <a:r>
                        <a:rPr lang="ro-RO" sz="1800" b="1" dirty="0">
                          <a:latin typeface="+mn-lt"/>
                          <a:ea typeface="Times New Roman"/>
                        </a:rPr>
                        <a:t>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3000</a:t>
                      </a:r>
                      <a:r>
                        <a:rPr lang="ro-RO" sz="1800" b="1" dirty="0">
                          <a:latin typeface="+mn-lt"/>
                          <a:ea typeface="Times New Roman"/>
                        </a:rPr>
                        <a:t>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3000</a:t>
                      </a:r>
                      <a:r>
                        <a:rPr lang="ro-RO" sz="1800" b="1" dirty="0">
                          <a:latin typeface="+mn-lt"/>
                          <a:ea typeface="Times New Roman"/>
                        </a:rPr>
                        <a:t> lei</a:t>
                      </a:r>
                      <a:endParaRPr lang="ru-RU" sz="1800" dirty="0">
                        <a:latin typeface="+mn-lt"/>
                        <a:ea typeface="Times New Roman"/>
                      </a:endParaRPr>
                    </a:p>
                  </a:txBody>
                  <a:tcPr marL="114300" marR="114300" marT="0" marB="0"/>
                </a:tc>
                <a:extLst>
                  <a:ext uri="{0D108BD9-81ED-4DB2-BD59-A6C34878D82A}">
                    <a16:rowId xmlns:a16="http://schemas.microsoft.com/office/drawing/2014/main" val="10003"/>
                  </a:ext>
                </a:extLst>
              </a:tr>
              <a:tr h="288727">
                <a:tc>
                  <a:txBody>
                    <a:bodyPr/>
                    <a:lstStyle/>
                    <a:p>
                      <a:pPr algn="l">
                        <a:lnSpc>
                          <a:spcPct val="115000"/>
                        </a:lnSpc>
                        <a:spcAft>
                          <a:spcPts val="0"/>
                        </a:spcAft>
                      </a:pPr>
                      <a:r>
                        <a:rPr lang="it-IT" sz="1800" b="1" dirty="0">
                          <a:latin typeface="+mn-lt"/>
                          <a:ea typeface="Times New Roman"/>
                        </a:rPr>
                        <a:t>1.68. </a:t>
                      </a:r>
                      <a:r>
                        <a:rPr lang="ro-RO" sz="1800" b="1" dirty="0">
                          <a:latin typeface="+mn-lt"/>
                          <a:ea typeface="Times New Roman"/>
                        </a:rPr>
                        <a:t>Activităţi de servicii de încheriere</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en-US"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en-US"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en-US"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a:latin typeface="+mn-lt"/>
                        <a:ea typeface="Times New Roman"/>
                      </a:endParaRPr>
                    </a:p>
                    <a:p>
                      <a:pPr algn="ctr">
                        <a:lnSpc>
                          <a:spcPct val="115000"/>
                        </a:lnSpc>
                        <a:spcAft>
                          <a:spcPts val="0"/>
                        </a:spcAft>
                      </a:pPr>
                      <a:r>
                        <a:rPr lang="en-US" sz="1800" b="1" dirty="0">
                          <a:latin typeface="+mn-lt"/>
                          <a:ea typeface="Times New Roman"/>
                        </a:rPr>
                        <a:t>1000 lei</a:t>
                      </a:r>
                      <a:endParaRPr lang="ru-RU" sz="1800" dirty="0">
                        <a:latin typeface="+mn-lt"/>
                        <a:ea typeface="Times New Roman"/>
                      </a:endParaRPr>
                    </a:p>
                  </a:txBody>
                  <a:tcPr marL="114300" marR="114300" marT="0" marB="0"/>
                </a:tc>
                <a:extLst>
                  <a:ext uri="{0D108BD9-81ED-4DB2-BD59-A6C34878D82A}">
                    <a16:rowId xmlns:a16="http://schemas.microsoft.com/office/drawing/2014/main" val="10004"/>
                  </a:ext>
                </a:extLst>
              </a:tr>
              <a:tr h="288727">
                <a:tc>
                  <a:txBody>
                    <a:bodyPr/>
                    <a:lstStyle/>
                    <a:p>
                      <a:pPr algn="l">
                        <a:lnSpc>
                          <a:spcPct val="115000"/>
                        </a:lnSpc>
                        <a:spcAft>
                          <a:spcPts val="0"/>
                        </a:spcAft>
                      </a:pPr>
                      <a:r>
                        <a:rPr lang="ro-RO" sz="1800" b="1" dirty="0">
                          <a:latin typeface="+mn-lt"/>
                          <a:ea typeface="Times New Roman"/>
                        </a:rPr>
                        <a:t>1.69. Fast-food</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3000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3000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3000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rgbClr val="FF0000"/>
                          </a:solidFill>
                          <a:latin typeface="+mn-lt"/>
                          <a:ea typeface="Times New Roman"/>
                        </a:rPr>
                        <a:t>3000 lei</a:t>
                      </a:r>
                      <a:endParaRPr lang="ru-RU" sz="1800" b="1" dirty="0">
                        <a:latin typeface="+mn-lt"/>
                        <a:ea typeface="Times New Roman"/>
                      </a:endParaRPr>
                    </a:p>
                  </a:txBody>
                  <a:tcPr marL="114300" marR="114300" marT="0" marB="0"/>
                </a:tc>
                <a:extLst>
                  <a:ext uri="{0D108BD9-81ED-4DB2-BD59-A6C34878D82A}">
                    <a16:rowId xmlns:a16="http://schemas.microsoft.com/office/drawing/2014/main" val="10005"/>
                  </a:ext>
                </a:extLst>
              </a:tr>
              <a:tr h="288727">
                <a:tc>
                  <a:txBody>
                    <a:bodyPr/>
                    <a:lstStyle/>
                    <a:p>
                      <a:pPr algn="l">
                        <a:lnSpc>
                          <a:spcPct val="115000"/>
                        </a:lnSpc>
                        <a:spcAft>
                          <a:spcPts val="0"/>
                        </a:spcAft>
                      </a:pPr>
                      <a:r>
                        <a:rPr lang="ro-RO" sz="1800" b="1" dirty="0">
                          <a:latin typeface="+mn-lt"/>
                          <a:ea typeface="Times New Roman"/>
                        </a:rPr>
                        <a:t>1.70. Activități de alimentație (catering)</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3000</a:t>
                      </a:r>
                      <a:r>
                        <a:rPr lang="ro-RO" sz="1800" b="1" dirty="0">
                          <a:latin typeface="+mn-lt"/>
                          <a:ea typeface="Times New Roman"/>
                        </a:rPr>
                        <a:t>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3000</a:t>
                      </a:r>
                      <a:r>
                        <a:rPr lang="ro-RO" sz="1800" b="1" dirty="0">
                          <a:latin typeface="+mn-lt"/>
                          <a:ea typeface="Times New Roman"/>
                        </a:rPr>
                        <a:t>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3000</a:t>
                      </a:r>
                      <a:r>
                        <a:rPr lang="ro-RO" sz="1800" b="1" dirty="0">
                          <a:latin typeface="+mn-lt"/>
                          <a:ea typeface="Times New Roman"/>
                        </a:rPr>
                        <a:t>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3000</a:t>
                      </a:r>
                      <a:r>
                        <a:rPr lang="ro-RO" sz="1800" b="1" dirty="0">
                          <a:latin typeface="+mn-lt"/>
                          <a:ea typeface="Times New Roman"/>
                        </a:rPr>
                        <a:t> lei</a:t>
                      </a:r>
                      <a:endParaRPr lang="ru-RU" sz="1800" b="1" dirty="0">
                        <a:latin typeface="+mn-lt"/>
                        <a:ea typeface="Times New Roman"/>
                      </a:endParaRPr>
                    </a:p>
                  </a:txBody>
                  <a:tcPr marL="114300" marR="114300" marT="0" marB="0"/>
                </a:tc>
                <a:extLst>
                  <a:ext uri="{0D108BD9-81ED-4DB2-BD59-A6C34878D82A}">
                    <a16:rowId xmlns:a16="http://schemas.microsoft.com/office/drawing/2014/main" val="10006"/>
                  </a:ext>
                </a:extLst>
              </a:tr>
              <a:tr h="288727">
                <a:tc>
                  <a:txBody>
                    <a:bodyPr/>
                    <a:lstStyle/>
                    <a:p>
                      <a:pPr algn="l">
                        <a:lnSpc>
                          <a:spcPct val="115000"/>
                        </a:lnSpc>
                        <a:spcAft>
                          <a:spcPts val="0"/>
                        </a:spcAft>
                      </a:pPr>
                      <a:r>
                        <a:rPr lang="ro-RO" sz="1800" b="1" dirty="0">
                          <a:latin typeface="+mn-lt"/>
                          <a:ea typeface="Times New Roman"/>
                        </a:rPr>
                        <a:t>1.71. Unitate</a:t>
                      </a:r>
                      <a:r>
                        <a:rPr lang="ro-RO" sz="1800" b="1" baseline="0" dirty="0">
                          <a:latin typeface="+mn-lt"/>
                          <a:ea typeface="Times New Roman"/>
                        </a:rPr>
                        <a:t> de comerrț/prestări servicii în cadrul sărbătorilor naționale-tematice anuale</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a:latin typeface="+mn-lt"/>
                          <a:ea typeface="Times New Roman"/>
                        </a:rPr>
                        <a:t>250 lei/zi</a:t>
                      </a:r>
                      <a:endParaRPr lang="ru-RU" sz="1800" b="1" dirty="0">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extLst>
                  <a:ext uri="{0D108BD9-81ED-4DB2-BD59-A6C34878D82A}">
                    <a16:rowId xmlns:a16="http://schemas.microsoft.com/office/drawing/2014/main" val="10007"/>
                  </a:ext>
                </a:extLst>
              </a:tr>
              <a:tr h="288727">
                <a:tc>
                  <a:txBody>
                    <a:bodyPr/>
                    <a:lstStyle/>
                    <a:p>
                      <a:pPr algn="l">
                        <a:lnSpc>
                          <a:spcPct val="115000"/>
                        </a:lnSpc>
                        <a:spcAft>
                          <a:spcPts val="0"/>
                        </a:spcAft>
                      </a:pPr>
                      <a:r>
                        <a:rPr lang="ro-RO" sz="1800" b="1" dirty="0">
                          <a:latin typeface="+mn-lt"/>
                          <a:ea typeface="Times New Roman"/>
                        </a:rPr>
                        <a:t>1.72. Alte activități recreative și distractive</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a:solidFill>
                            <a:schemeClr val="tx1"/>
                          </a:solidFill>
                          <a:latin typeface="+mn-lt"/>
                          <a:ea typeface="Times New Roman"/>
                        </a:rPr>
                        <a:t>2000 </a:t>
                      </a:r>
                    </a:p>
                    <a:p>
                      <a:pPr algn="ctr">
                        <a:lnSpc>
                          <a:spcPct val="115000"/>
                        </a:lnSpc>
                        <a:spcAft>
                          <a:spcPts val="0"/>
                        </a:spcAft>
                      </a:pPr>
                      <a:r>
                        <a:rPr lang="ro-RO" sz="1800" b="1" dirty="0">
                          <a:solidFill>
                            <a:schemeClr val="tx1"/>
                          </a:solidFill>
                          <a:latin typeface="+mn-lt"/>
                          <a:ea typeface="Times New Roman"/>
                        </a:rPr>
                        <a:t>1 aparat </a:t>
                      </a:r>
                      <a:endParaRPr lang="ru-RU" sz="1800" b="1" dirty="0">
                        <a:solidFill>
                          <a:schemeClr val="tx1"/>
                        </a:solidFill>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extLst>
                  <a:ext uri="{0D108BD9-81ED-4DB2-BD59-A6C34878D82A}">
                    <a16:rowId xmlns:a16="http://schemas.microsoft.com/office/drawing/2014/main" val="10008"/>
                  </a:ext>
                </a:extLst>
              </a:tr>
              <a:tr h="328839">
                <a:tc>
                  <a:txBody>
                    <a:bodyPr/>
                    <a:lstStyle/>
                    <a:p>
                      <a:pPr algn="l">
                        <a:lnSpc>
                          <a:spcPct val="115000"/>
                        </a:lnSpc>
                        <a:spcAft>
                          <a:spcPts val="0"/>
                        </a:spcAft>
                      </a:pPr>
                      <a:r>
                        <a:rPr lang="it-IT" sz="1800" b="1" dirty="0">
                          <a:latin typeface="+mn-lt"/>
                          <a:ea typeface="Times New Roman"/>
                        </a:rPr>
                        <a:t>1.</a:t>
                      </a:r>
                      <a:r>
                        <a:rPr lang="ro-RO" sz="1800" b="1" dirty="0">
                          <a:latin typeface="+mn-lt"/>
                          <a:ea typeface="Times New Roman"/>
                        </a:rPr>
                        <a:t>73.</a:t>
                      </a:r>
                      <a:r>
                        <a:rPr lang="it-IT" sz="1800" b="1" dirty="0">
                          <a:latin typeface="+mn-lt"/>
                          <a:ea typeface="Times New Roman"/>
                        </a:rPr>
                        <a:t> Serviciii funerare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solidFill>
                            <a:schemeClr val="tx1"/>
                          </a:solidFill>
                          <a:latin typeface="+mn-lt"/>
                          <a:ea typeface="Times New Roman"/>
                        </a:rPr>
                        <a:t>gratis</a:t>
                      </a:r>
                      <a:endParaRPr lang="ru-RU" sz="1800" dirty="0">
                        <a:solidFill>
                          <a:schemeClr val="tx1"/>
                        </a:solidFill>
                        <a:latin typeface="+mn-lt"/>
                        <a:ea typeface="Times New Roman"/>
                      </a:endParaRPr>
                    </a:p>
                  </a:txBody>
                  <a:tcPr marL="114300" marR="114300" marT="0" marB="0"/>
                </a:tc>
                <a:tc>
                  <a:txBody>
                    <a:bodyPr/>
                    <a:lstStyle/>
                    <a:p>
                      <a:pPr algn="ctr">
                        <a:lnSpc>
                          <a:spcPct val="115000"/>
                        </a:lnSpc>
                        <a:spcAft>
                          <a:spcPts val="0"/>
                        </a:spcAft>
                      </a:pP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u-RU" sz="1800" dirty="0">
                        <a:latin typeface="+mn-lt"/>
                        <a:ea typeface="Times New Roman"/>
                      </a:endParaRPr>
                    </a:p>
                  </a:txBody>
                  <a:tcPr marL="114300" marR="114300" marT="0" marB="0"/>
                </a:tc>
                <a:extLst>
                  <a:ext uri="{0D108BD9-81ED-4DB2-BD59-A6C34878D82A}">
                    <a16:rowId xmlns:a16="http://schemas.microsoft.com/office/drawing/2014/main" val="10009"/>
                  </a:ext>
                </a:extLst>
              </a:tr>
            </a:tbl>
          </a:graphicData>
        </a:graphic>
      </p:graphicFrame>
      <p:pic>
        <p:nvPicPr>
          <p:cNvPr id="4"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91775" y="6257925"/>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02725" y="6143625"/>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21D1E-85A4-4443-B81C-7715B15E8EAF}"/>
              </a:ext>
            </a:extLst>
          </p:cNvPr>
          <p:cNvSpPr>
            <a:spLocks noGrp="1"/>
          </p:cNvSpPr>
          <p:nvPr>
            <p:ph type="ctrTitle"/>
          </p:nvPr>
        </p:nvSpPr>
        <p:spPr>
          <a:xfrm>
            <a:off x="209551" y="1115580"/>
            <a:ext cx="11864914" cy="3112398"/>
          </a:xfrm>
          <a:solidFill>
            <a:schemeClr val="accent1">
              <a:lumMod val="50000"/>
            </a:schemeClr>
          </a:solidFill>
        </p:spPr>
        <p:txBody>
          <a:bodyPr>
            <a:normAutofit/>
          </a:bodyPr>
          <a:lstStyle/>
          <a:p>
            <a:r>
              <a:rPr lang="ro-RO" sz="9600">
                <a:solidFill>
                  <a:schemeClr val="bg1"/>
                </a:solidFill>
                <a:latin typeface="Arial Black" panose="020B0A04020102020204" pitchFamily="34" charset="0"/>
              </a:rPr>
              <a:t>BUGETUL</a:t>
            </a:r>
            <a:br>
              <a:rPr lang="ro-RO" sz="9600">
                <a:solidFill>
                  <a:schemeClr val="bg1"/>
                </a:solidFill>
                <a:latin typeface="Arial Black" panose="020B0A04020102020204" pitchFamily="34" charset="0"/>
              </a:rPr>
            </a:br>
            <a:r>
              <a:rPr lang="ro-RO" sz="9600">
                <a:solidFill>
                  <a:schemeClr val="bg1"/>
                </a:solidFill>
                <a:latin typeface="Arial Black" panose="020B0A04020102020204" pitchFamily="34" charset="0"/>
              </a:rPr>
              <a:t>20</a:t>
            </a:r>
            <a:r>
              <a:rPr lang="en-US" sz="9600">
                <a:solidFill>
                  <a:schemeClr val="bg1"/>
                </a:solidFill>
                <a:latin typeface="Arial Black" panose="020B0A04020102020204" pitchFamily="34" charset="0"/>
              </a:rPr>
              <a:t>2</a:t>
            </a:r>
            <a:r>
              <a:rPr lang="ro-RO" sz="9600">
                <a:solidFill>
                  <a:schemeClr val="bg1"/>
                </a:solidFill>
                <a:latin typeface="Arial Black" panose="020B0A04020102020204" pitchFamily="34" charset="0"/>
              </a:rPr>
              <a:t>5</a:t>
            </a:r>
            <a:endParaRPr lang="en-US" sz="960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CDB29EB2-A4F2-49AA-B276-0E988D746128}"/>
              </a:ext>
            </a:extLst>
          </p:cNvPr>
          <p:cNvSpPr>
            <a:spLocks noGrp="1"/>
          </p:cNvSpPr>
          <p:nvPr>
            <p:ph type="subTitle" idx="1"/>
          </p:nvPr>
        </p:nvSpPr>
        <p:spPr>
          <a:xfrm>
            <a:off x="163541" y="4463052"/>
            <a:ext cx="11864915" cy="951674"/>
          </a:xfrm>
        </p:spPr>
        <p:txBody>
          <a:bodyPr>
            <a:normAutofit/>
          </a:bodyPr>
          <a:lstStyle/>
          <a:p>
            <a:r>
              <a:rPr lang="en-US" sz="4000" b="1">
                <a:solidFill>
                  <a:schemeClr val="accent2"/>
                </a:solidFill>
              </a:rPr>
              <a:t>[</a:t>
            </a:r>
            <a:r>
              <a:rPr lang="ro-RO" sz="4000" b="1">
                <a:solidFill>
                  <a:schemeClr val="accent2"/>
                </a:solidFill>
              </a:rPr>
              <a:t>Proiect</a:t>
            </a:r>
            <a:r>
              <a:rPr lang="en-US" sz="4000" b="1">
                <a:solidFill>
                  <a:schemeClr val="accent2"/>
                </a:solidFill>
              </a:rPr>
              <a:t>]</a:t>
            </a:r>
          </a:p>
        </p:txBody>
      </p:sp>
      <p:pic>
        <p:nvPicPr>
          <p:cNvPr id="5" name="Picture 4">
            <a:extLst>
              <a:ext uri="{FF2B5EF4-FFF2-40B4-BE49-F238E27FC236}">
                <a16:creationId xmlns:a16="http://schemas.microsoft.com/office/drawing/2014/main" id="{A2280953-C682-4CBF-A4C3-D9C9889777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9550" y="6096000"/>
            <a:ext cx="1577439" cy="472178"/>
          </a:xfrm>
          <a:prstGeom prst="rect">
            <a:avLst/>
          </a:prstGeom>
        </p:spPr>
      </p:pic>
      <p:pic>
        <p:nvPicPr>
          <p:cNvPr id="7" name="Picture 6">
            <a:extLst>
              <a:ext uri="{FF2B5EF4-FFF2-40B4-BE49-F238E27FC236}">
                <a16:creationId xmlns:a16="http://schemas.microsoft.com/office/drawing/2014/main" id="{39390B23-9880-488C-97B5-7F19DBECB2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86989" y="6032051"/>
            <a:ext cx="1200150" cy="600075"/>
          </a:xfrm>
          <a:prstGeom prst="rect">
            <a:avLst/>
          </a:prstGeom>
        </p:spPr>
      </p:pic>
      <p:sp>
        <p:nvSpPr>
          <p:cNvPr id="8" name="TextBox 7">
            <a:extLst>
              <a:ext uri="{FF2B5EF4-FFF2-40B4-BE49-F238E27FC236}">
                <a16:creationId xmlns:a16="http://schemas.microsoft.com/office/drawing/2014/main" id="{2C2A35C3-B064-4794-9D68-EEB501F66D47}"/>
              </a:ext>
            </a:extLst>
          </p:cNvPr>
          <p:cNvSpPr txBox="1"/>
          <p:nvPr/>
        </p:nvSpPr>
        <p:spPr>
          <a:xfrm>
            <a:off x="186446" y="5321772"/>
            <a:ext cx="3201086" cy="646331"/>
          </a:xfrm>
          <a:prstGeom prst="rect">
            <a:avLst/>
          </a:prstGeom>
          <a:noFill/>
        </p:spPr>
        <p:txBody>
          <a:bodyPr wrap="square" rtlCol="0">
            <a:spAutoFit/>
          </a:bodyPr>
          <a:lstStyle/>
          <a:p>
            <a:r>
              <a:rPr lang="ro-RO"/>
              <a:t>Eveniment organizat cu suportul Programului Comunitatea Mea</a:t>
            </a:r>
            <a:endParaRPr lang="en-US"/>
          </a:p>
        </p:txBody>
      </p:sp>
      <p:sp>
        <p:nvSpPr>
          <p:cNvPr id="4" name="TextBox 3">
            <a:extLst>
              <a:ext uri="{FF2B5EF4-FFF2-40B4-BE49-F238E27FC236}">
                <a16:creationId xmlns:a16="http://schemas.microsoft.com/office/drawing/2014/main" id="{78FAAC6E-1783-4DFE-A781-0B729B27CEDD}"/>
              </a:ext>
            </a:extLst>
          </p:cNvPr>
          <p:cNvSpPr txBox="1"/>
          <p:nvPr/>
        </p:nvSpPr>
        <p:spPr>
          <a:xfrm>
            <a:off x="163541" y="172620"/>
            <a:ext cx="11864915" cy="707886"/>
          </a:xfrm>
          <a:prstGeom prst="rect">
            <a:avLst/>
          </a:prstGeom>
          <a:noFill/>
        </p:spPr>
        <p:txBody>
          <a:bodyPr wrap="square" rtlCol="0">
            <a:spAutoFit/>
          </a:bodyPr>
          <a:lstStyle/>
          <a:p>
            <a:pPr algn="ctr"/>
            <a:r>
              <a:rPr lang="ro-RO" sz="4000" b="1" dirty="0">
                <a:solidFill>
                  <a:schemeClr val="tx2"/>
                </a:solidFill>
              </a:rPr>
              <a:t>Primăria</a:t>
            </a:r>
            <a:r>
              <a:rPr lang="en-US" sz="4000" b="1" dirty="0">
                <a:solidFill>
                  <a:schemeClr val="tx2"/>
                </a:solidFill>
              </a:rPr>
              <a:t> ANENII NOI</a:t>
            </a:r>
          </a:p>
        </p:txBody>
      </p:sp>
    </p:spTree>
    <p:extLst>
      <p:ext uri="{BB962C8B-B14F-4D97-AF65-F5344CB8AC3E}">
        <p14:creationId xmlns:p14="http://schemas.microsoft.com/office/powerpoint/2010/main" val="25246008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a:solidFill>
                  <a:schemeClr val="bg1"/>
                </a:solidFill>
                <a:latin typeface="Arial Black" panose="020B0A04020102020204" pitchFamily="34" charset="0"/>
              </a:rPr>
              <a:t>Taxe</a:t>
            </a:r>
            <a:r>
              <a:rPr lang="en-US" altLang="ro-RO" sz="4400" dirty="0">
                <a:solidFill>
                  <a:schemeClr val="bg1"/>
                </a:solidFill>
                <a:latin typeface="Arial Black" panose="020B0A04020102020204" pitchFamily="34" charset="0"/>
              </a:rPr>
              <a:t> </a:t>
            </a:r>
            <a:r>
              <a:rPr lang="ro-RO" altLang="ro-RO" sz="4400" dirty="0">
                <a:solidFill>
                  <a:schemeClr val="bg1"/>
                </a:solidFill>
                <a:latin typeface="Arial Black" panose="020B0A04020102020204" pitchFamily="34" charset="0"/>
              </a:rPr>
              <a:t>p</a:t>
            </a:r>
            <a:r>
              <a:rPr lang="en-US" altLang="ro-RO" sz="4400" dirty="0" err="1">
                <a:solidFill>
                  <a:schemeClr val="bg1"/>
                </a:solidFill>
                <a:latin typeface="Arial Black" panose="020B0A04020102020204" pitchFamily="34" charset="0"/>
              </a:rPr>
              <a:t>entru</a:t>
            </a:r>
            <a:r>
              <a:rPr lang="en-US" altLang="ro-RO" sz="4400" dirty="0">
                <a:solidFill>
                  <a:schemeClr val="bg1"/>
                </a:solidFill>
                <a:latin typeface="Arial Black" panose="020B0A04020102020204" pitchFamily="34" charset="0"/>
              </a:rPr>
              <a:t> unit</a:t>
            </a:r>
            <a:r>
              <a:rPr lang="ro-RO" altLang="ro-RO" sz="4400" dirty="0">
                <a:solidFill>
                  <a:schemeClr val="bg1"/>
                </a:solidFill>
                <a:latin typeface="Arial Black" panose="020B0A04020102020204" pitchFamily="34" charset="0"/>
              </a:rPr>
              <a:t>ăț</a:t>
            </a:r>
            <a:r>
              <a:rPr lang="en-US" altLang="ro-RO" sz="4400" dirty="0" err="1">
                <a:solidFill>
                  <a:schemeClr val="bg1"/>
                </a:solidFill>
                <a:latin typeface="Arial Black" panose="020B0A04020102020204" pitchFamily="34" charset="0"/>
              </a:rPr>
              <a:t>i</a:t>
            </a:r>
            <a:r>
              <a:rPr lang="en-US" altLang="ro-RO" sz="4400" dirty="0">
                <a:solidFill>
                  <a:schemeClr val="bg1"/>
                </a:solidFill>
                <a:latin typeface="Arial Black" panose="020B0A04020102020204" pitchFamily="34" charset="0"/>
              </a:rPr>
              <a:t> </a:t>
            </a:r>
            <a:r>
              <a:rPr lang="en-US" altLang="ro-RO" sz="4400" dirty="0" err="1">
                <a:solidFill>
                  <a:schemeClr val="bg1"/>
                </a:solidFill>
                <a:latin typeface="Arial Black" panose="020B0A04020102020204" pitchFamily="34" charset="0"/>
              </a:rPr>
              <a:t>comerciale</a:t>
            </a:r>
            <a:r>
              <a:rPr lang="en-US" altLang="ro-RO" sz="4400" dirty="0">
                <a:solidFill>
                  <a:schemeClr val="bg1"/>
                </a:solidFill>
                <a:latin typeface="Arial Black" panose="020B0A04020102020204" pitchFamily="34" charset="0"/>
              </a:rPr>
              <a:t> 202</a:t>
            </a:r>
            <a:r>
              <a:rPr lang="ro-RO" altLang="ro-RO" sz="4400" dirty="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a16="http://schemas.microsoft.com/office/drawing/2014/main" id="{5C0FE4CB-D799-845F-455F-2A9B009708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a16="http://schemas.microsoft.com/office/drawing/2014/main" id="{E29A2B0C-07D2-FC01-A703-A27E01D1C7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778597" y="1403287"/>
            <a:ext cx="10764571" cy="4462760"/>
          </a:xfrm>
          <a:prstGeom prst="rect">
            <a:avLst/>
          </a:prstGeom>
          <a:noFill/>
        </p:spPr>
        <p:txBody>
          <a:bodyPr wrap="square" rtlCol="0">
            <a:spAutoFit/>
          </a:bodyPr>
          <a:lstStyle/>
          <a:p>
            <a:pPr algn="ctr"/>
            <a:r>
              <a:rPr lang="ro-RO" sz="3200" b="1" i="1" u="sng" dirty="0">
                <a:solidFill>
                  <a:schemeClr val="accent1">
                    <a:lumMod val="50000"/>
                  </a:schemeClr>
                </a:solidFill>
              </a:rPr>
              <a:t>Notă:</a:t>
            </a:r>
          </a:p>
          <a:p>
            <a:endParaRPr lang="ru-RU" dirty="0"/>
          </a:p>
          <a:p>
            <a:pPr>
              <a:buFont typeface="Wingdings" pitchFamily="2" charset="2"/>
              <a:buChar char="Ø"/>
            </a:pPr>
            <a:r>
              <a:rPr lang="ro-RO" sz="2400" b="1" i="1" dirty="0"/>
              <a:t> </a:t>
            </a:r>
            <a:r>
              <a:rPr lang="ro-RO" sz="2400" b="1" i="1" dirty="0">
                <a:solidFill>
                  <a:schemeClr val="accent1">
                    <a:lumMod val="50000"/>
                  </a:schemeClr>
                </a:solidFill>
              </a:rPr>
              <a:t>Sectorul centru include str. Chişinăului de la nr. 1 până la nr. 77 și de la nr. 2 până la nr. 44; str. Concilierii Naţionale de la nr.1 pînă la nr.22; str.Suvorov de la nr.1 pînă la nr.21; str. Tighina de la nr. 1 pînă la nr. 8; str. Parcului, Sportiva nr. 2 si 2/A.</a:t>
            </a:r>
            <a:endParaRPr lang="ru-RU" sz="2400" b="1" dirty="0">
              <a:solidFill>
                <a:schemeClr val="accent1">
                  <a:lumMod val="50000"/>
                </a:schemeClr>
              </a:solidFill>
            </a:endParaRPr>
          </a:p>
          <a:p>
            <a:pPr>
              <a:buFont typeface="Wingdings" pitchFamily="2" charset="2"/>
              <a:buChar char="Ø"/>
            </a:pPr>
            <a:r>
              <a:rPr lang="ro-RO" sz="2400" b="1" i="1" dirty="0">
                <a:solidFill>
                  <a:schemeClr val="accent1">
                    <a:lumMod val="50000"/>
                  </a:schemeClr>
                </a:solidFill>
              </a:rPr>
              <a:t> Se înterzice activitatea economică pe adresa Piața 31 August, cu excepția zilelor de sărbătoare</a:t>
            </a:r>
            <a:endParaRPr lang="ru-RU" sz="2400" b="1" dirty="0">
              <a:solidFill>
                <a:schemeClr val="accent1">
                  <a:lumMod val="50000"/>
                </a:schemeClr>
              </a:solidFill>
            </a:endParaRPr>
          </a:p>
          <a:p>
            <a:pPr>
              <a:buFont typeface="Wingdings" pitchFamily="2" charset="2"/>
              <a:buChar char="Ø"/>
            </a:pPr>
            <a:r>
              <a:rPr lang="it-IT" sz="2400" b="1" i="1" dirty="0">
                <a:solidFill>
                  <a:schemeClr val="accent1">
                    <a:lumMod val="50000"/>
                  </a:schemeClr>
                </a:solidFill>
              </a:rPr>
              <a:t> Pentru agenţi economici noi înregistraţi pe parcursul an. 2023, taxa pentru unitatea comercială se va calcula de la data eliberării Înștiințării de recepționare a  notificare privind activitatea  de comert .</a:t>
            </a:r>
            <a:endParaRPr lang="ru-RU" sz="2400" b="1" dirty="0">
              <a:solidFill>
                <a:schemeClr val="accent1">
                  <a:lumMod val="50000"/>
                </a:schemeClr>
              </a:solidFill>
            </a:endParaRPr>
          </a:p>
          <a:p>
            <a:pPr>
              <a:buFont typeface="Wingdings" pitchFamily="2" charset="2"/>
              <a:buChar char="Ø"/>
            </a:pPr>
            <a:r>
              <a:rPr lang="fr-FR" sz="2400" b="1" dirty="0">
                <a:solidFill>
                  <a:schemeClr val="accent1">
                    <a:lumMod val="50000"/>
                  </a:schemeClr>
                </a:solidFill>
              </a:rPr>
              <a:t> </a:t>
            </a:r>
            <a:r>
              <a:rPr lang="fr-FR" sz="2400" b="1" i="1" dirty="0">
                <a:solidFill>
                  <a:schemeClr val="accent1">
                    <a:lumMod val="50000"/>
                  </a:schemeClr>
                </a:solidFill>
              </a:rPr>
              <a:t>Coeficentul pentru regimul de lucru 7.00</a:t>
            </a:r>
            <a:r>
              <a:rPr lang="ro-RO" sz="2400" b="1" i="1" dirty="0">
                <a:solidFill>
                  <a:schemeClr val="accent1">
                    <a:lumMod val="50000"/>
                  </a:schemeClr>
                </a:solidFill>
              </a:rPr>
              <a:t>:</a:t>
            </a:r>
            <a:r>
              <a:rPr lang="fr-FR" sz="2400" b="1" i="1" dirty="0">
                <a:solidFill>
                  <a:schemeClr val="accent1">
                    <a:lumMod val="50000"/>
                  </a:schemeClr>
                </a:solidFill>
              </a:rPr>
              <a:t>22.00 este 1.</a:t>
            </a:r>
            <a:endParaRPr lang="ru-RU" sz="2400" b="1" dirty="0">
              <a:solidFill>
                <a:schemeClr val="accent1">
                  <a:lumMod val="50000"/>
                </a:schemeClr>
              </a:solidFill>
            </a:endParaRPr>
          </a:p>
          <a:p>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1613D83-0B66-4E4E-82F0-DB36A8EE1A70}"/>
              </a:ext>
            </a:extLst>
          </p:cNvPr>
          <p:cNvSpPr>
            <a:spLocks noGrp="1"/>
          </p:cNvSpPr>
          <p:nvPr/>
        </p:nvSpPr>
        <p:spPr>
          <a:xfrm>
            <a:off x="0" y="2669717"/>
            <a:ext cx="12192000" cy="92972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o-RO" dirty="0">
                <a:solidFill>
                  <a:schemeClr val="accent1">
                    <a:lumMod val="50000"/>
                  </a:schemeClr>
                </a:solidFill>
                <a:latin typeface="Arial Black"/>
              </a:rPr>
              <a:t>Ce propuneri aveți?</a:t>
            </a:r>
            <a:endParaRPr lang="en-US" dirty="0">
              <a:solidFill>
                <a:schemeClr val="accent1">
                  <a:lumMod val="50000"/>
                </a:schemeClr>
              </a:solidFill>
              <a:latin typeface="Arial Black"/>
            </a:endParaRPr>
          </a:p>
        </p:txBody>
      </p:sp>
      <p:pic>
        <p:nvPicPr>
          <p:cNvPr id="2" name="Picture 1">
            <a:extLst>
              <a:ext uri="{FF2B5EF4-FFF2-40B4-BE49-F238E27FC236}">
                <a16:creationId xmlns:a16="http://schemas.microsoft.com/office/drawing/2014/main" id="{E674655A-927A-F7AA-0A78-8D3725BEF1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5" name="Picture 4">
            <a:extLst>
              <a:ext uri="{FF2B5EF4-FFF2-40B4-BE49-F238E27FC236}">
                <a16:creationId xmlns:a16="http://schemas.microsoft.com/office/drawing/2014/main" id="{CC8F4E23-46F5-ABAC-19AB-4D21AE40BC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
        <p:nvSpPr>
          <p:cNvPr id="7" name="Rectangle 6">
            <a:extLst>
              <a:ext uri="{FF2B5EF4-FFF2-40B4-BE49-F238E27FC236}">
                <a16:creationId xmlns:a16="http://schemas.microsoft.com/office/drawing/2014/main" id="{FC74861F-D68E-221B-6ECA-8DF7375968AD}"/>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71068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3" name="Picture 2">
            <a:extLst>
              <a:ext uri="{FF2B5EF4-FFF2-40B4-BE49-F238E27FC236}">
                <a16:creationId xmlns:a16="http://schemas.microsoft.com/office/drawing/2014/main" id="{1DE61C01-D3EB-D287-CBC8-7A452ECBD10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338" y="6205538"/>
            <a:ext cx="1576387"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3">
            <a:extLst>
              <a:ext uri="{FF2B5EF4-FFF2-40B4-BE49-F238E27FC236}">
                <a16:creationId xmlns:a16="http://schemas.microsoft.com/office/drawing/2014/main" id="{95D53301-61F4-B3AD-27E9-8F39EBECE28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36725" y="6142038"/>
            <a:ext cx="12001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7F5C90D-315C-14A5-7836-51BCE3C32266}"/>
              </a:ext>
            </a:extLst>
          </p:cNvPr>
          <p:cNvPicPr>
            <a:picLocks noChangeAspect="1"/>
          </p:cNvPicPr>
          <p:nvPr/>
        </p:nvPicPr>
        <p:blipFill>
          <a:blip r:embed="rId4" cstate="print"/>
          <a:stretch>
            <a:fillRect/>
          </a:stretch>
        </p:blipFill>
        <p:spPr>
          <a:xfrm>
            <a:off x="161807" y="5547066"/>
            <a:ext cx="2743200" cy="636904"/>
          </a:xfrm>
          <a:prstGeom prst="rect">
            <a:avLst/>
          </a:prstGeom>
        </p:spPr>
      </p:pic>
      <p:sp>
        <p:nvSpPr>
          <p:cNvPr id="3" name="Rectangle 2">
            <a:extLst>
              <a:ext uri="{FF2B5EF4-FFF2-40B4-BE49-F238E27FC236}">
                <a16:creationId xmlns:a16="http://schemas.microsoft.com/office/drawing/2014/main" id="{FC198A01-CDAA-150E-E3C5-F1115406273A}"/>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247B76A0-E58F-CEFF-1D14-9937EC58080A}"/>
              </a:ext>
            </a:extLst>
          </p:cNvPr>
          <p:cNvSpPr>
            <a:spLocks noGrp="1"/>
          </p:cNvSpPr>
          <p:nvPr>
            <p:ph type="title"/>
          </p:nvPr>
        </p:nvSpPr>
        <p:spPr>
          <a:xfrm>
            <a:off x="239712" y="4251325"/>
            <a:ext cx="11884025" cy="644525"/>
          </a:xfrm>
        </p:spPr>
        <p:txBody>
          <a:bodyPr rtlCol="0" anchor="t">
            <a:normAutofit/>
          </a:bodyPr>
          <a:lstStyle/>
          <a:p>
            <a:pPr algn="ctr" eaLnBrk="1" fontAlgn="auto" hangingPunct="1">
              <a:spcAft>
                <a:spcPts val="0"/>
              </a:spcAft>
              <a:defRPr/>
            </a:pPr>
            <a:r>
              <a:rPr lang="en-US" sz="2400" dirty="0">
                <a:solidFill>
                  <a:schemeClr val="accent1">
                    <a:lumMod val="50000"/>
                  </a:schemeClr>
                </a:solidFill>
                <a:latin typeface="Arial Black"/>
              </a:rPr>
              <a:t>V</a:t>
            </a:r>
            <a:r>
              <a:rPr lang="ro-RO" sz="2400" dirty="0">
                <a:solidFill>
                  <a:schemeClr val="accent1">
                    <a:lumMod val="50000"/>
                  </a:schemeClr>
                </a:solidFill>
                <a:latin typeface="Arial Black"/>
              </a:rPr>
              <a:t>ă</a:t>
            </a:r>
            <a:r>
              <a:rPr lang="en-US" sz="2400" dirty="0">
                <a:solidFill>
                  <a:schemeClr val="accent1">
                    <a:lumMod val="50000"/>
                  </a:schemeClr>
                </a:solidFill>
                <a:latin typeface="Arial Black"/>
              </a:rPr>
              <a:t> </a:t>
            </a:r>
            <a:r>
              <a:rPr lang="en-US" sz="2400" dirty="0" err="1">
                <a:solidFill>
                  <a:schemeClr val="accent1">
                    <a:lumMod val="50000"/>
                  </a:schemeClr>
                </a:solidFill>
                <a:latin typeface="Arial Black"/>
              </a:rPr>
              <a:t>mul</a:t>
            </a:r>
            <a:r>
              <a:rPr lang="ro-RO" sz="2400" dirty="0">
                <a:solidFill>
                  <a:schemeClr val="accent1">
                    <a:lumMod val="50000"/>
                  </a:schemeClr>
                </a:solidFill>
                <a:latin typeface="Arial Black"/>
              </a:rPr>
              <a:t>țumim pentru participarea la audierea publică!</a:t>
            </a:r>
            <a:endParaRPr lang="en-US" sz="2400" dirty="0">
              <a:solidFill>
                <a:schemeClr val="accent1">
                  <a:lumMod val="50000"/>
                </a:schemeClr>
              </a:solidFill>
              <a:latin typeface="Arial Black"/>
            </a:endParaRPr>
          </a:p>
        </p:txBody>
      </p:sp>
      <p:sp>
        <p:nvSpPr>
          <p:cNvPr id="5" name="Title 1">
            <a:extLst>
              <a:ext uri="{FF2B5EF4-FFF2-40B4-BE49-F238E27FC236}">
                <a16:creationId xmlns:a16="http://schemas.microsoft.com/office/drawing/2014/main" id="{1DF58648-1B49-BA38-17E0-A38675070EDC}"/>
              </a:ext>
            </a:extLst>
          </p:cNvPr>
          <p:cNvSpPr txBox="1">
            <a:spLocks/>
          </p:cNvSpPr>
          <p:nvPr/>
        </p:nvSpPr>
        <p:spPr>
          <a:xfrm>
            <a:off x="153987" y="3230562"/>
            <a:ext cx="11884025" cy="644525"/>
          </a:xfrm>
          <a:prstGeom prst="rect">
            <a:avLst/>
          </a:prstGeom>
        </p:spPr>
        <p:txBody>
          <a:bodyPr vert="horz" lIns="91440" tIns="45720" rIns="91440" bIns="45720" rtlCol="0" anchor="t">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ro-RO" sz="5200" dirty="0">
                <a:solidFill>
                  <a:schemeClr val="accent2"/>
                </a:solidFill>
                <a:latin typeface="Arial Black"/>
              </a:rPr>
              <a:t>De aceea vorbim despre buget.</a:t>
            </a:r>
            <a:r>
              <a:rPr lang="ro-RO" sz="3200" dirty="0">
                <a:solidFill>
                  <a:schemeClr val="accent2"/>
                </a:solidFill>
                <a:latin typeface="Arial Black"/>
              </a:rPr>
              <a:t> </a:t>
            </a:r>
          </a:p>
        </p:txBody>
      </p:sp>
      <p:sp>
        <p:nvSpPr>
          <p:cNvPr id="6" name="TextBox 5">
            <a:extLst>
              <a:ext uri="{FF2B5EF4-FFF2-40B4-BE49-F238E27FC236}">
                <a16:creationId xmlns:a16="http://schemas.microsoft.com/office/drawing/2014/main" id="{4A24DC61-8AFD-3667-B0BE-4595F7C772D1}"/>
              </a:ext>
            </a:extLst>
          </p:cNvPr>
          <p:cNvSpPr txBox="1"/>
          <p:nvPr/>
        </p:nvSpPr>
        <p:spPr>
          <a:xfrm>
            <a:off x="3047999" y="2331104"/>
            <a:ext cx="6096000" cy="523220"/>
          </a:xfrm>
          <a:prstGeom prst="rect">
            <a:avLst/>
          </a:prstGeom>
          <a:noFill/>
        </p:spPr>
        <p:txBody>
          <a:bodyPr wrap="square">
            <a:spAutoFit/>
          </a:bodyPr>
          <a:lstStyle/>
          <a:p>
            <a:pPr algn="ctr">
              <a:defRPr/>
            </a:pPr>
            <a:r>
              <a:rPr lang="en-US" sz="2800" dirty="0">
                <a:solidFill>
                  <a:schemeClr val="accent2"/>
                </a:solidFill>
                <a:latin typeface="Arial Black"/>
              </a:rPr>
              <a:t>Ne</a:t>
            </a:r>
            <a:r>
              <a:rPr lang="ro-RO" sz="2800" dirty="0">
                <a:solidFill>
                  <a:schemeClr val="accent2"/>
                </a:solidFill>
                <a:latin typeface="Arial Black"/>
              </a:rPr>
              <a:t> pasă de comunitate.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panose="020B0A04020102020204" pitchFamily="34" charset="0"/>
              </a:rPr>
              <a:t>Bugetul 2025</a:t>
            </a:r>
            <a:endParaRPr lang="en-US" dirty="0">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id="{2957FDB9-2CD0-427A-AA92-2FD2E4A83429}"/>
              </a:ext>
            </a:extLst>
          </p:cNvPr>
          <p:cNvSpPr txBox="1"/>
          <p:nvPr/>
        </p:nvSpPr>
        <p:spPr>
          <a:xfrm>
            <a:off x="2930605" y="1571290"/>
            <a:ext cx="6400800" cy="1015663"/>
          </a:xfrm>
          <a:prstGeom prst="rect">
            <a:avLst/>
          </a:prstGeom>
          <a:noFill/>
        </p:spPr>
        <p:txBody>
          <a:bodyPr wrap="square">
            <a:spAutoFit/>
          </a:bodyPr>
          <a:lstStyle/>
          <a:p>
            <a:pPr algn="ctr"/>
            <a:r>
              <a:rPr lang="en-US" sz="6000" dirty="0">
                <a:solidFill>
                  <a:schemeClr val="accent1">
                    <a:lumMod val="50000"/>
                  </a:schemeClr>
                </a:solidFill>
                <a:latin typeface="Arial Black" panose="020B0A04020102020204" pitchFamily="34" charset="0"/>
              </a:rPr>
              <a:t>60</a:t>
            </a:r>
            <a:r>
              <a:rPr lang="ro-RO" sz="6000" dirty="0">
                <a:solidFill>
                  <a:schemeClr val="accent1">
                    <a:lumMod val="50000"/>
                  </a:schemeClr>
                </a:solidFill>
                <a:latin typeface="Arial Black" panose="020B0A04020102020204" pitchFamily="34" charset="0"/>
              </a:rPr>
              <a:t> </a:t>
            </a:r>
            <a:r>
              <a:rPr lang="en-US" sz="6000" dirty="0">
                <a:solidFill>
                  <a:schemeClr val="accent1">
                    <a:lumMod val="50000"/>
                  </a:schemeClr>
                </a:solidFill>
                <a:latin typeface="Arial Black" panose="020B0A04020102020204" pitchFamily="34" charset="0"/>
              </a:rPr>
              <a:t>005</a:t>
            </a:r>
            <a:r>
              <a:rPr lang="ro-RO" sz="6000" dirty="0">
                <a:solidFill>
                  <a:schemeClr val="accent1">
                    <a:lumMod val="50000"/>
                  </a:schemeClr>
                </a:solidFill>
                <a:latin typeface="Arial Black" panose="020B0A04020102020204" pitchFamily="34" charset="0"/>
              </a:rPr>
              <a:t> </a:t>
            </a:r>
            <a:r>
              <a:rPr lang="en-US" sz="6000" dirty="0">
                <a:solidFill>
                  <a:schemeClr val="accent1">
                    <a:lumMod val="50000"/>
                  </a:schemeClr>
                </a:solidFill>
                <a:latin typeface="Arial Black" panose="020B0A04020102020204" pitchFamily="34" charset="0"/>
              </a:rPr>
              <a:t>900</a:t>
            </a:r>
            <a:r>
              <a:rPr lang="ro-RO" sz="6000" dirty="0">
                <a:solidFill>
                  <a:schemeClr val="accent1">
                    <a:lumMod val="50000"/>
                  </a:schemeClr>
                </a:solidFill>
                <a:latin typeface="Arial Black" panose="020B0A04020102020204" pitchFamily="34" charset="0"/>
              </a:rPr>
              <a:t> lei</a:t>
            </a:r>
            <a:endParaRPr lang="en-US" sz="6000" dirty="0">
              <a:solidFill>
                <a:schemeClr val="accent1">
                  <a:lumMod val="50000"/>
                </a:schemeClr>
              </a:solidFill>
              <a:latin typeface="Arial Black" panose="020B0A04020102020204" pitchFamily="34" charset="0"/>
            </a:endParaRPr>
          </a:p>
        </p:txBody>
      </p:sp>
      <p:cxnSp>
        <p:nvCxnSpPr>
          <p:cNvPr id="11" name="Straight Connector 10">
            <a:extLst>
              <a:ext uri="{FF2B5EF4-FFF2-40B4-BE49-F238E27FC236}">
                <a16:creationId xmlns:a16="http://schemas.microsoft.com/office/drawing/2014/main" id="{1C4FCE7C-2040-48B2-B63D-95942C41B628}"/>
              </a:ext>
            </a:extLst>
          </p:cNvPr>
          <p:cNvCxnSpPr>
            <a:cxnSpLocks/>
          </p:cNvCxnSpPr>
          <p:nvPr/>
        </p:nvCxnSpPr>
        <p:spPr>
          <a:xfrm>
            <a:off x="2379921" y="3013061"/>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1440C31-C0D7-4E51-B053-E1A6175A4063}"/>
              </a:ext>
            </a:extLst>
          </p:cNvPr>
          <p:cNvCxnSpPr>
            <a:cxnSpLocks/>
          </p:cNvCxnSpPr>
          <p:nvPr/>
        </p:nvCxnSpPr>
        <p:spPr>
          <a:xfrm>
            <a:off x="9691967" y="2969004"/>
            <a:ext cx="0" cy="80465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3159A8E-4642-4211-BE81-E98D7B24820B}"/>
              </a:ext>
            </a:extLst>
          </p:cNvPr>
          <p:cNvCxnSpPr>
            <a:cxnSpLocks/>
          </p:cNvCxnSpPr>
          <p:nvPr/>
        </p:nvCxnSpPr>
        <p:spPr>
          <a:xfrm flipV="1">
            <a:off x="2365479" y="2969004"/>
            <a:ext cx="7326487" cy="44058"/>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682AC05-45B6-436E-BAA5-6EC4980AAE9E}"/>
              </a:ext>
            </a:extLst>
          </p:cNvPr>
          <p:cNvSpPr txBox="1"/>
          <p:nvPr/>
        </p:nvSpPr>
        <p:spPr>
          <a:xfrm>
            <a:off x="-26417" y="3817717"/>
            <a:ext cx="4826962" cy="1200329"/>
          </a:xfrm>
          <a:prstGeom prst="rect">
            <a:avLst/>
          </a:prstGeom>
          <a:noFill/>
        </p:spPr>
        <p:txBody>
          <a:bodyPr wrap="none" rtlCol="0">
            <a:spAutoFit/>
          </a:bodyPr>
          <a:lstStyle/>
          <a:p>
            <a:pPr algn="ctr"/>
            <a:r>
              <a:rPr lang="ro-RO" sz="3600" b="1">
                <a:solidFill>
                  <a:schemeClr val="accent1">
                    <a:lumMod val="50000"/>
                  </a:schemeClr>
                </a:solidFill>
                <a:latin typeface="Arial Black" panose="020B0A04020102020204" pitchFamily="34" charset="0"/>
              </a:rPr>
              <a:t>Venituri</a:t>
            </a:r>
          </a:p>
          <a:p>
            <a:pPr algn="ctr"/>
            <a:r>
              <a:rPr lang="ro-RO" sz="3600" b="1">
                <a:solidFill>
                  <a:schemeClr val="accent1">
                    <a:lumMod val="50000"/>
                  </a:schemeClr>
                </a:solidFill>
                <a:latin typeface="Arial Black" panose="020B0A04020102020204" pitchFamily="34" charset="0"/>
              </a:rPr>
              <a:t>(de unde vin banii)</a:t>
            </a:r>
            <a:endParaRPr lang="en-US" sz="3600" b="1">
              <a:solidFill>
                <a:schemeClr val="accent1">
                  <a:lumMod val="50000"/>
                </a:schemeClr>
              </a:solidFill>
              <a:latin typeface="Arial Black" panose="020B0A04020102020204" pitchFamily="34" charset="0"/>
            </a:endParaRPr>
          </a:p>
        </p:txBody>
      </p:sp>
      <p:sp>
        <p:nvSpPr>
          <p:cNvPr id="23" name="TextBox 22">
            <a:extLst>
              <a:ext uri="{FF2B5EF4-FFF2-40B4-BE49-F238E27FC236}">
                <a16:creationId xmlns:a16="http://schemas.microsoft.com/office/drawing/2014/main" id="{C6ADB4F8-6F31-44F6-AF97-C4ECC6D2D03F}"/>
              </a:ext>
            </a:extLst>
          </p:cNvPr>
          <p:cNvSpPr txBox="1"/>
          <p:nvPr/>
        </p:nvSpPr>
        <p:spPr>
          <a:xfrm>
            <a:off x="6964680" y="3873165"/>
            <a:ext cx="5436562" cy="1200329"/>
          </a:xfrm>
          <a:prstGeom prst="rect">
            <a:avLst/>
          </a:prstGeom>
          <a:noFill/>
        </p:spPr>
        <p:txBody>
          <a:bodyPr wrap="square" rtlCol="0">
            <a:spAutoFit/>
          </a:bodyPr>
          <a:lstStyle/>
          <a:p>
            <a:pPr algn="ctr"/>
            <a:r>
              <a:rPr lang="ro-RO" sz="3600" b="1" dirty="0">
                <a:solidFill>
                  <a:schemeClr val="accent1">
                    <a:lumMod val="50000"/>
                  </a:schemeClr>
                </a:solidFill>
                <a:latin typeface="Arial Black" panose="020B0A04020102020204" pitchFamily="34" charset="0"/>
              </a:rPr>
              <a:t>Cheltuieli</a:t>
            </a:r>
          </a:p>
          <a:p>
            <a:pPr algn="ctr"/>
            <a:r>
              <a:rPr lang="ro-RO" sz="3600" b="1" dirty="0">
                <a:solidFill>
                  <a:schemeClr val="accent1">
                    <a:lumMod val="50000"/>
                  </a:schemeClr>
                </a:solidFill>
                <a:latin typeface="Arial Black" panose="020B0A04020102020204" pitchFamily="34" charset="0"/>
              </a:rPr>
              <a:t>(unde se duc banii)</a:t>
            </a:r>
            <a:endParaRPr lang="en-US" sz="3600" b="1" dirty="0">
              <a:solidFill>
                <a:schemeClr val="accent1">
                  <a:lumMod val="50000"/>
                </a:schemeClr>
              </a:solidFill>
              <a:latin typeface="Arial Black" panose="020B0A04020102020204" pitchFamily="34" charset="0"/>
            </a:endParaRPr>
          </a:p>
        </p:txBody>
      </p:sp>
      <p:cxnSp>
        <p:nvCxnSpPr>
          <p:cNvPr id="33" name="Straight Connector 32">
            <a:extLst>
              <a:ext uri="{FF2B5EF4-FFF2-40B4-BE49-F238E27FC236}">
                <a16:creationId xmlns:a16="http://schemas.microsoft.com/office/drawing/2014/main" id="{A7563B6E-13C0-465D-A27C-DB5BD8FFD183}"/>
              </a:ext>
            </a:extLst>
          </p:cNvPr>
          <p:cNvCxnSpPr>
            <a:cxnSpLocks/>
          </p:cNvCxnSpPr>
          <p:nvPr/>
        </p:nvCxnSpPr>
        <p:spPr>
          <a:xfrm>
            <a:off x="6122127" y="2557947"/>
            <a:ext cx="0" cy="434663"/>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B9D6C55F-F603-A53A-311F-7CDA7787D6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1A1E398C-69EA-AC8C-1CDE-45A2A29922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3156961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54E498C-FDB0-498B-9B7A-958ED7F27669}"/>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a:extLst>
              <a:ext uri="{FF2B5EF4-FFF2-40B4-BE49-F238E27FC236}">
                <a16:creationId xmlns:a16="http://schemas.microsoft.com/office/drawing/2014/main" id="{1B3DB754-843E-4EEF-91D5-504E0075861E}"/>
              </a:ext>
            </a:extLst>
          </p:cNvPr>
          <p:cNvSpPr>
            <a:spLocks noGrp="1"/>
          </p:cNvSpPr>
          <p:nvPr>
            <p:ph type="title"/>
          </p:nvPr>
        </p:nvSpPr>
        <p:spPr>
          <a:xfrm>
            <a:off x="153327" y="231721"/>
            <a:ext cx="11885345" cy="736847"/>
          </a:xfrm>
        </p:spPr>
        <p:txBody>
          <a:bodyPr anchor="t">
            <a:normAutofit/>
          </a:bodyPr>
          <a:lstStyle/>
          <a:p>
            <a:pPr algn="ctr"/>
            <a:r>
              <a:rPr lang="ro-RO" dirty="0">
                <a:solidFill>
                  <a:schemeClr val="bg1"/>
                </a:solidFill>
                <a:latin typeface="Arial Black"/>
              </a:rPr>
              <a:t>Analiza comparativă a </a:t>
            </a:r>
            <a:r>
              <a:rPr lang="en-US" err="1">
                <a:solidFill>
                  <a:schemeClr val="bg1"/>
                </a:solidFill>
                <a:latin typeface="Arial Black"/>
              </a:rPr>
              <a:t>bugetului</a:t>
            </a:r>
            <a:endParaRPr lang="en-US">
              <a:solidFill>
                <a:schemeClr val="bg1"/>
              </a:solidFill>
              <a:latin typeface="Arial Black" panose="020B0A04020102020204" pitchFamily="34" charset="0"/>
            </a:endParaRPr>
          </a:p>
        </p:txBody>
      </p:sp>
      <p:graphicFrame>
        <p:nvGraphicFramePr>
          <p:cNvPr id="2" name="Table 1">
            <a:extLst>
              <a:ext uri="{FF2B5EF4-FFF2-40B4-BE49-F238E27FC236}">
                <a16:creationId xmlns:a16="http://schemas.microsoft.com/office/drawing/2014/main" id="{F2B86306-F794-D5E1-7536-A4848CD959BA}"/>
              </a:ext>
            </a:extLst>
          </p:cNvPr>
          <p:cNvGraphicFramePr>
            <a:graphicFrameLocks noGrp="1"/>
          </p:cNvGraphicFramePr>
          <p:nvPr>
            <p:extLst>
              <p:ext uri="{D42A27DB-BD31-4B8C-83A1-F6EECF244321}">
                <p14:modId xmlns:p14="http://schemas.microsoft.com/office/powerpoint/2010/main" val="3000741859"/>
              </p:ext>
            </p:extLst>
          </p:nvPr>
        </p:nvGraphicFramePr>
        <p:xfrm>
          <a:off x="351196" y="2042307"/>
          <a:ext cx="4306529" cy="3758418"/>
        </p:xfrm>
        <a:graphic>
          <a:graphicData uri="http://schemas.openxmlformats.org/drawingml/2006/table">
            <a:tbl>
              <a:tblPr firstRow="1" bandRow="1">
                <a:tableStyleId>{5C22544A-7EE6-4342-B048-85BDC9FD1C3A}</a:tableStyleId>
              </a:tblPr>
              <a:tblGrid>
                <a:gridCol w="1658579">
                  <a:extLst>
                    <a:ext uri="{9D8B030D-6E8A-4147-A177-3AD203B41FA5}">
                      <a16:colId xmlns:a16="http://schemas.microsoft.com/office/drawing/2014/main" val="4160115719"/>
                    </a:ext>
                  </a:extLst>
                </a:gridCol>
                <a:gridCol w="2647950">
                  <a:extLst>
                    <a:ext uri="{9D8B030D-6E8A-4147-A177-3AD203B41FA5}">
                      <a16:colId xmlns:a16="http://schemas.microsoft.com/office/drawing/2014/main" val="872778905"/>
                    </a:ext>
                  </a:extLst>
                </a:gridCol>
              </a:tblGrid>
              <a:tr h="1252806">
                <a:tc>
                  <a:txBody>
                    <a:bodyPr/>
                    <a:lstStyle/>
                    <a:p>
                      <a:pPr algn="ctr"/>
                      <a:r>
                        <a:rPr lang="ro-RO" sz="2400" b="1" dirty="0">
                          <a:ln>
                            <a:noFill/>
                          </a:ln>
                          <a:solidFill>
                            <a:schemeClr val="tx2"/>
                          </a:solidFill>
                        </a:rPr>
                        <a:t>anul 2023</a:t>
                      </a:r>
                      <a:endParaRPr lang="en-US" sz="2400" b="1" dirty="0">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ln>
                            <a:noFill/>
                          </a:ln>
                          <a:solidFill>
                            <a:schemeClr val="tx2"/>
                          </a:solidFill>
                        </a:rPr>
                        <a:t>46</a:t>
                      </a:r>
                      <a:r>
                        <a:rPr lang="en-US" sz="2400" b="1" baseline="0" dirty="0">
                          <a:ln>
                            <a:noFill/>
                          </a:ln>
                          <a:solidFill>
                            <a:schemeClr val="tx2"/>
                          </a:solidFill>
                        </a:rPr>
                        <a:t> 377 9</a:t>
                      </a:r>
                      <a:r>
                        <a:rPr lang="ro-RO" sz="2400" b="1" dirty="0">
                          <a:ln>
                            <a:noFill/>
                          </a:ln>
                          <a:solidFill>
                            <a:schemeClr val="tx2"/>
                          </a:solidFill>
                        </a:rPr>
                        <a:t>00 lei</a:t>
                      </a:r>
                      <a:endParaRPr lang="en-US" sz="2400" b="1" dirty="0">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7105092"/>
                  </a:ext>
                </a:extLst>
              </a:tr>
              <a:tr h="1252806">
                <a:tc>
                  <a:txBody>
                    <a:bodyPr/>
                    <a:lstStyle/>
                    <a:p>
                      <a:pPr algn="ctr"/>
                      <a:r>
                        <a:rPr lang="ro-RO" sz="2400" b="1">
                          <a:ln>
                            <a:noFill/>
                          </a:ln>
                          <a:solidFill>
                            <a:schemeClr val="tx2"/>
                          </a:solidFill>
                        </a:rPr>
                        <a:t>anul 2024</a:t>
                      </a:r>
                      <a:endParaRPr lang="en-US" sz="2400" b="1">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ln>
                            <a:noFill/>
                          </a:ln>
                          <a:solidFill>
                            <a:schemeClr val="tx2"/>
                          </a:solidFill>
                        </a:rPr>
                        <a:t>51</a:t>
                      </a:r>
                      <a:r>
                        <a:rPr lang="en-US" sz="2400" b="1" baseline="0" dirty="0">
                          <a:ln>
                            <a:noFill/>
                          </a:ln>
                          <a:solidFill>
                            <a:schemeClr val="tx2"/>
                          </a:solidFill>
                        </a:rPr>
                        <a:t> 765 3</a:t>
                      </a:r>
                      <a:r>
                        <a:rPr lang="ro-RO" sz="2400" b="1" dirty="0">
                          <a:ln>
                            <a:noFill/>
                          </a:ln>
                          <a:solidFill>
                            <a:schemeClr val="tx2"/>
                          </a:solidFill>
                        </a:rPr>
                        <a:t>00 lei</a:t>
                      </a:r>
                      <a:endParaRPr lang="en-US" sz="2400" b="1" dirty="0">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6562849"/>
                  </a:ext>
                </a:extLst>
              </a:tr>
              <a:tr h="1252806">
                <a:tc>
                  <a:txBody>
                    <a:bodyPr/>
                    <a:lstStyle/>
                    <a:p>
                      <a:pPr algn="ctr"/>
                      <a:r>
                        <a:rPr lang="ro-RO" sz="2400" b="1">
                          <a:ln>
                            <a:noFill/>
                          </a:ln>
                          <a:solidFill>
                            <a:schemeClr val="tx2"/>
                          </a:solidFill>
                        </a:rPr>
                        <a:t>anul 2025</a:t>
                      </a:r>
                      <a:endParaRPr lang="en-US" sz="2400" b="1">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ln>
                            <a:noFill/>
                          </a:ln>
                          <a:solidFill>
                            <a:schemeClr val="tx2"/>
                          </a:solidFill>
                        </a:rPr>
                        <a:t>60</a:t>
                      </a:r>
                      <a:r>
                        <a:rPr lang="en-US" sz="2400" b="1" baseline="0" dirty="0">
                          <a:ln>
                            <a:noFill/>
                          </a:ln>
                          <a:solidFill>
                            <a:schemeClr val="tx2"/>
                          </a:solidFill>
                        </a:rPr>
                        <a:t> 005 9</a:t>
                      </a:r>
                      <a:r>
                        <a:rPr lang="ro-RO" sz="2400" b="1" dirty="0">
                          <a:ln>
                            <a:noFill/>
                          </a:ln>
                          <a:solidFill>
                            <a:schemeClr val="tx2"/>
                          </a:solidFill>
                        </a:rPr>
                        <a:t>00 lei</a:t>
                      </a:r>
                      <a:endParaRPr lang="en-US" sz="2400" b="1" dirty="0">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1207701"/>
                  </a:ext>
                </a:extLst>
              </a:tr>
            </a:tbl>
          </a:graphicData>
        </a:graphic>
      </p:graphicFrame>
      <p:graphicFrame>
        <p:nvGraphicFramePr>
          <p:cNvPr id="6" name="Chart 5">
            <a:extLst>
              <a:ext uri="{FF2B5EF4-FFF2-40B4-BE49-F238E27FC236}">
                <a16:creationId xmlns:a16="http://schemas.microsoft.com/office/drawing/2014/main" id="{D8612ABB-3EEA-2CB8-3A26-7A2B1A2C9013}"/>
              </a:ext>
            </a:extLst>
          </p:cNvPr>
          <p:cNvGraphicFramePr/>
          <p:nvPr>
            <p:extLst>
              <p:ext uri="{D42A27DB-BD31-4B8C-83A1-F6EECF244321}">
                <p14:modId xmlns:p14="http://schemas.microsoft.com/office/powerpoint/2010/main" val="3110076784"/>
              </p:ext>
            </p:extLst>
          </p:nvPr>
        </p:nvGraphicFramePr>
        <p:xfrm>
          <a:off x="5425389" y="1477366"/>
          <a:ext cx="6064252" cy="4885614"/>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D46D57C2-01E3-1401-0611-3F96B78F3D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8" name="Picture 7">
            <a:extLst>
              <a:ext uri="{FF2B5EF4-FFF2-40B4-BE49-F238E27FC236}">
                <a16:creationId xmlns:a16="http://schemas.microsoft.com/office/drawing/2014/main" id="{32BDD2F6-AF82-FD57-C109-4415D6C09B2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3801206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a:rPr>
              <a:t>Bugetul 2025</a:t>
            </a:r>
            <a:endParaRPr lang="en-US" dirty="0">
              <a:solidFill>
                <a:schemeClr val="bg1"/>
              </a:solidFill>
              <a:latin typeface="Arial Black"/>
            </a:endParaRPr>
          </a:p>
        </p:txBody>
      </p:sp>
      <p:sp>
        <p:nvSpPr>
          <p:cNvPr id="17" name="TextBox 16">
            <a:extLst>
              <a:ext uri="{FF2B5EF4-FFF2-40B4-BE49-F238E27FC236}">
                <a16:creationId xmlns:a16="http://schemas.microsoft.com/office/drawing/2014/main" id="{D682AC05-45B6-436E-BAA5-6EC4980AAE9E}"/>
              </a:ext>
            </a:extLst>
          </p:cNvPr>
          <p:cNvSpPr txBox="1"/>
          <p:nvPr/>
        </p:nvSpPr>
        <p:spPr>
          <a:xfrm>
            <a:off x="4026554" y="2741392"/>
            <a:ext cx="4138890" cy="1569660"/>
          </a:xfrm>
          <a:prstGeom prst="rect">
            <a:avLst/>
          </a:prstGeom>
          <a:noFill/>
        </p:spPr>
        <p:txBody>
          <a:bodyPr wrap="none" rtlCol="0">
            <a:spAutoFit/>
          </a:bodyPr>
          <a:lstStyle/>
          <a:p>
            <a:pPr algn="ctr"/>
            <a:r>
              <a:rPr lang="ro-RO" sz="7200" b="1">
                <a:solidFill>
                  <a:schemeClr val="accent2"/>
                </a:solidFill>
                <a:latin typeface="Arial Black" panose="020B0A04020102020204" pitchFamily="34" charset="0"/>
              </a:rPr>
              <a:t>Venituri</a:t>
            </a:r>
          </a:p>
          <a:p>
            <a:pPr algn="ctr"/>
            <a:r>
              <a:rPr lang="ro-RO" sz="2400" b="1">
                <a:solidFill>
                  <a:schemeClr val="accent1">
                    <a:lumMod val="50000"/>
                  </a:schemeClr>
                </a:solidFill>
                <a:latin typeface="Arial Black" panose="020B0A04020102020204" pitchFamily="34" charset="0"/>
              </a:rPr>
              <a:t>(de unde vin banii)</a:t>
            </a:r>
            <a:endParaRPr lang="en-US" sz="2400" b="1">
              <a:solidFill>
                <a:schemeClr val="accent1">
                  <a:lumMod val="50000"/>
                </a:schemeClr>
              </a:solidFill>
              <a:latin typeface="Arial Black" panose="020B0A04020102020204" pitchFamily="34" charset="0"/>
            </a:endParaRPr>
          </a:p>
        </p:txBody>
      </p:sp>
      <p:pic>
        <p:nvPicPr>
          <p:cNvPr id="2" name="Picture 1">
            <a:extLst>
              <a:ext uri="{FF2B5EF4-FFF2-40B4-BE49-F238E27FC236}">
                <a16:creationId xmlns:a16="http://schemas.microsoft.com/office/drawing/2014/main" id="{48DD7B65-0F10-51F9-B9D9-F5A2FCB11B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7DE95AF8-CF64-BAAC-5693-0496B9B525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1379998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2D9AE3B7-D09C-4FCB-9905-781A13A23651}"/>
              </a:ext>
            </a:extLst>
          </p:cNvPr>
          <p:cNvGraphicFramePr/>
          <p:nvPr>
            <p:extLst>
              <p:ext uri="{D42A27DB-BD31-4B8C-83A1-F6EECF244321}">
                <p14:modId xmlns:p14="http://schemas.microsoft.com/office/powerpoint/2010/main" val="3724901659"/>
              </p:ext>
            </p:extLst>
          </p:nvPr>
        </p:nvGraphicFramePr>
        <p:xfrm>
          <a:off x="210978" y="1202395"/>
          <a:ext cx="11899847" cy="5423884"/>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14">
            <a:extLst>
              <a:ext uri="{FF2B5EF4-FFF2-40B4-BE49-F238E27FC236}">
                <a16:creationId xmlns:a16="http://schemas.microsoft.com/office/drawing/2014/main" id="{96D9925D-E264-4649-AF4F-33D5BFA703BC}"/>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D8C0D16D-F121-4C50-A760-AAF05466C0BF}"/>
              </a:ext>
            </a:extLst>
          </p:cNvPr>
          <p:cNvSpPr>
            <a:spLocks noGrp="1"/>
          </p:cNvSpPr>
          <p:nvPr>
            <p:ph type="title"/>
          </p:nvPr>
        </p:nvSpPr>
        <p:spPr>
          <a:xfrm>
            <a:off x="153327" y="231721"/>
            <a:ext cx="11885345" cy="736847"/>
          </a:xfrm>
        </p:spPr>
        <p:txBody>
          <a:bodyPr anchor="t">
            <a:normAutofit/>
          </a:bodyPr>
          <a:lstStyle/>
          <a:p>
            <a:pPr algn="ctr"/>
            <a:r>
              <a:rPr lang="ro-RO">
                <a:solidFill>
                  <a:schemeClr val="bg1"/>
                </a:solidFill>
                <a:latin typeface="Arial Black" panose="020B0A04020102020204" pitchFamily="34" charset="0"/>
              </a:rPr>
              <a:t>De unde vin banii?</a:t>
            </a:r>
            <a:endParaRPr lang="en-US">
              <a:solidFill>
                <a:schemeClr val="bg1"/>
              </a:solidFill>
              <a:latin typeface="Arial Black" panose="020B0A04020102020204" pitchFamily="34" charset="0"/>
            </a:endParaRPr>
          </a:p>
        </p:txBody>
      </p:sp>
      <p:sp>
        <p:nvSpPr>
          <p:cNvPr id="17" name="TextBox 16">
            <a:extLst>
              <a:ext uri="{FF2B5EF4-FFF2-40B4-BE49-F238E27FC236}">
                <a16:creationId xmlns:a16="http://schemas.microsoft.com/office/drawing/2014/main" id="{171CF2A0-C66D-4907-B29E-E8A9EA52A6F5}"/>
              </a:ext>
            </a:extLst>
          </p:cNvPr>
          <p:cNvSpPr txBox="1"/>
          <p:nvPr/>
        </p:nvSpPr>
        <p:spPr>
          <a:xfrm>
            <a:off x="209550" y="1200288"/>
            <a:ext cx="11829122" cy="646331"/>
          </a:xfrm>
          <a:prstGeom prst="rect">
            <a:avLst/>
          </a:prstGeom>
          <a:noFill/>
        </p:spPr>
        <p:txBody>
          <a:bodyPr wrap="square" rtlCol="0">
            <a:spAutoFit/>
          </a:bodyPr>
          <a:lstStyle/>
          <a:p>
            <a:pPr algn="ctr"/>
            <a:r>
              <a:rPr lang="ro-RO" sz="3600" b="1">
                <a:solidFill>
                  <a:schemeClr val="accent2"/>
                </a:solidFill>
              </a:rPr>
              <a:t>Structura veniturilor primăriei</a:t>
            </a:r>
            <a:endParaRPr lang="en-US" sz="3600" b="1">
              <a:solidFill>
                <a:schemeClr val="accent2"/>
              </a:solidFill>
            </a:endParaRPr>
          </a:p>
        </p:txBody>
      </p:sp>
      <p:pic>
        <p:nvPicPr>
          <p:cNvPr id="2" name="Picture 1">
            <a:extLst>
              <a:ext uri="{FF2B5EF4-FFF2-40B4-BE49-F238E27FC236}">
                <a16:creationId xmlns:a16="http://schemas.microsoft.com/office/drawing/2014/main" id="{2B70D78C-2C16-B30E-FE65-27C2EA4A36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id="{BF7A674B-EB90-282D-5E1E-0D0FB99EDC4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val="2533250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a4a171f7-7c1b-417f-863d-356437942985">
      <Terms xmlns="http://schemas.microsoft.com/office/infopath/2007/PartnerControls"/>
    </lcf76f155ced4ddcb4097134ff3c332f>
    <TaxCatchAll xmlns="28f040e9-7871-4f18-addb-b1dd6301a3d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4E58488C4305C4AADBCAC934C6DA5FA" ma:contentTypeVersion="20" ma:contentTypeDescription="Create a new document." ma:contentTypeScope="" ma:versionID="0380bcb0b4cca3f0125df2823698ff60">
  <xsd:schema xmlns:xsd="http://www.w3.org/2001/XMLSchema" xmlns:xs="http://www.w3.org/2001/XMLSchema" xmlns:p="http://schemas.microsoft.com/office/2006/metadata/properties" xmlns:ns1="http://schemas.microsoft.com/sharepoint/v3" xmlns:ns2="a4a171f7-7c1b-417f-863d-356437942985" xmlns:ns3="28f040e9-7871-4f18-addb-b1dd6301a3da" targetNamespace="http://schemas.microsoft.com/office/2006/metadata/properties" ma:root="true" ma:fieldsID="bb17b6249e06d669a5ee761774994d73" ns1:_="" ns2:_="" ns3:_="">
    <xsd:import namespace="http://schemas.microsoft.com/sharepoint/v3"/>
    <xsd:import namespace="a4a171f7-7c1b-417f-863d-356437942985"/>
    <xsd:import namespace="28f040e9-7871-4f18-addb-b1dd6301a3d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DateTaken" minOccurs="0"/>
                <xsd:element ref="ns2:MediaServiceOCR" minOccurs="0"/>
                <xsd:element ref="ns2:MediaServiceLocation" minOccurs="0"/>
                <xsd:element ref="ns2:MediaServiceEventHashCode" minOccurs="0"/>
                <xsd:element ref="ns2:MediaServiceGenerationTime" minOccurs="0"/>
                <xsd:element ref="ns1:_ip_UnifiedCompliancePolicyProperties" minOccurs="0"/>
                <xsd:element ref="ns1:_ip_UnifiedCompliancePolicyUIAc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a171f7-7c1b-417f-863d-3564379429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fe952b0e-87b1-4651-bd97-4ae9bbb31ca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8f040e9-7871-4f18-addb-b1dd6301a3d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be5ae425-3227-4eb6-b72c-6d50dca51a48}" ma:internalName="TaxCatchAll" ma:showField="CatchAllData" ma:web="28f040e9-7871-4f18-addb-b1dd6301a3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C99DA9-E0F7-4308-8301-E9B63458E72A}">
  <ds:schemaRefs>
    <ds:schemaRef ds:uri="http://schemas.microsoft.com/sharepoint/v3/contenttype/forms"/>
  </ds:schemaRefs>
</ds:datastoreItem>
</file>

<file path=customXml/itemProps2.xml><?xml version="1.0" encoding="utf-8"?>
<ds:datastoreItem xmlns:ds="http://schemas.openxmlformats.org/officeDocument/2006/customXml" ds:itemID="{57407EE9-A0F1-47FD-B5C5-74AAA28E1DD7}">
  <ds:schemaRefs>
    <ds:schemaRef ds:uri="28f040e9-7871-4f18-addb-b1dd6301a3da"/>
    <ds:schemaRef ds:uri="a4a171f7-7c1b-417f-863d-35643794298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8886766-E81B-4972-93AF-54911D1B4301}">
  <ds:schemaRefs>
    <ds:schemaRef ds:uri="28f040e9-7871-4f18-addb-b1dd6301a3da"/>
    <ds:schemaRef ds:uri="a4a171f7-7c1b-417f-863d-35643794298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1078</TotalTime>
  <Words>4220</Words>
  <Application>Microsoft Office PowerPoint</Application>
  <PresentationFormat>Широкоэкранный</PresentationFormat>
  <Paragraphs>1214</Paragraphs>
  <Slides>52</Slides>
  <Notes>4</Notes>
  <HiddenSlides>1</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52</vt:i4>
      </vt:variant>
    </vt:vector>
  </HeadingPairs>
  <TitlesOfParts>
    <vt:vector size="59" baseType="lpstr">
      <vt:lpstr>Arial</vt:lpstr>
      <vt:lpstr>Arial Black</vt:lpstr>
      <vt:lpstr>Calibri</vt:lpstr>
      <vt:lpstr>Calibri Light</vt:lpstr>
      <vt:lpstr>Times New Roman</vt:lpstr>
      <vt:lpstr>Wingdings</vt:lpstr>
      <vt:lpstr>Office Theme</vt:lpstr>
      <vt:lpstr>Презентация PowerPoint</vt:lpstr>
      <vt:lpstr>Bine ați venit la audierea publică!</vt:lpstr>
      <vt:lpstr>Agenda</vt:lpstr>
      <vt:lpstr>Reguli  privind petrecerea audierilor publice</vt:lpstr>
      <vt:lpstr>BUGETUL 2025</vt:lpstr>
      <vt:lpstr>Bugetul 2025</vt:lpstr>
      <vt:lpstr>Analiza comparativă a bugetului</vt:lpstr>
      <vt:lpstr>Bugetul 2025</vt:lpstr>
      <vt:lpstr>De unde vin banii?</vt:lpstr>
      <vt:lpstr>De unde vin banii?</vt:lpstr>
      <vt:lpstr>De unde vin banii?</vt:lpstr>
      <vt:lpstr>De unde vin banii?</vt:lpstr>
      <vt:lpstr>Bugetul 2025</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Презентация PowerPoint</vt:lpstr>
      <vt:lpstr>Cotele la impozitul funciar</vt:lpstr>
      <vt:lpstr>Презентация PowerPoint</vt:lpstr>
      <vt:lpstr>Cotele la impozitul pe bunuri imobiliare neevaluate</vt:lpstr>
      <vt:lpstr>Cotele la impozitul pe bunuri imobiliare evaluate</vt:lpstr>
      <vt:lpstr>Taxe locale 2025</vt:lpstr>
      <vt:lpstr>Презентация PowerPoint</vt:lpstr>
      <vt:lpstr>Taxe pentru unități comerciale 2025</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Vă mulțumim pentru participarea la audierea publică!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BUGETUL 2019</dc:title>
  <dc:creator>Igor Mironiuc</dc:creator>
  <cp:lastModifiedBy>dan melnic</cp:lastModifiedBy>
  <cp:revision>81</cp:revision>
  <dcterms:created xsi:type="dcterms:W3CDTF">2018-11-08T15:44:15Z</dcterms:created>
  <dcterms:modified xsi:type="dcterms:W3CDTF">2024-11-26T09:00:30Z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0x01010024E58488C4305C4AADBCAC934C6DA5FA</vt:lpwstr>
  </property>
  <property fmtid="{D5CDD505-2E9C-101B-9397-08002B2CF9AE}" pid="3" name="MediaServiceImageTags">
    <vt:lpwstr/>
  </property>
</Properties>
</file>