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9" r:id="rId2"/>
  </p:sldIdLst>
  <p:sldSz cx="13716000" cy="13716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 userDrawn="1">
          <p15:clr>
            <a:srgbClr val="A4A3A4"/>
          </p15:clr>
        </p15:guide>
        <p15:guide id="2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48688"/>
    <a:srgbClr val="41C75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9AB04E-8E73-44C3-9F88-DC04EE34E3D9}" v="1" dt="2024-04-05T06:49:17.478"/>
    <p1510:client id="{866C6ED3-111D-4607-B89E-6CF89AEB7CCC}" v="10" dt="2024-04-05T06:44:34.756"/>
    <p1510:client id="{A4F80A5E-8A81-42E1-9BE9-615C5994B10D}" v="35" dt="2024-04-04T07:24:26.0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 autoAdjust="0"/>
    <p:restoredTop sz="94660" autoAdjust="0"/>
  </p:normalViewPr>
  <p:slideViewPr>
    <p:cSldViewPr snapToGrid="0">
      <p:cViewPr>
        <p:scale>
          <a:sx n="50" d="100"/>
          <a:sy n="50" d="100"/>
        </p:scale>
        <p:origin x="-390" y="-414"/>
      </p:cViewPr>
      <p:guideLst>
        <p:guide orient="horz" pos="4320"/>
        <p:guide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762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talie Iovita" userId="ce3a99db-650b-4348-a343-20f6ecda1b09" providerId="ADAL" clId="{1417F705-9C7A-4DA8-803F-9FDD61B8DD0F}"/>
    <pc:docChg chg="custSel modSld">
      <pc:chgData name="Vitalie Iovita" userId="ce3a99db-650b-4348-a343-20f6ecda1b09" providerId="ADAL" clId="{1417F705-9C7A-4DA8-803F-9FDD61B8DD0F}" dt="2021-03-18T14:02:07.425" v="57" actId="27918"/>
      <pc:docMkLst>
        <pc:docMk/>
      </pc:docMkLst>
      <pc:sldChg chg="addSp delSp modSp mod">
        <pc:chgData name="Vitalie Iovita" userId="ce3a99db-650b-4348-a343-20f6ecda1b09" providerId="ADAL" clId="{1417F705-9C7A-4DA8-803F-9FDD61B8DD0F}" dt="2021-03-18T14:02:07.425" v="57" actId="27918"/>
        <pc:sldMkLst>
          <pc:docMk/>
          <pc:sldMk cId="1678570736" sldId="259"/>
        </pc:sldMkLst>
        <pc:spChg chg="mod">
          <ac:chgData name="Vitalie Iovita" userId="ce3a99db-650b-4348-a343-20f6ecda1b09" providerId="ADAL" clId="{1417F705-9C7A-4DA8-803F-9FDD61B8DD0F}" dt="2021-03-18T13:57:48.367" v="32" actId="1036"/>
          <ac:spMkLst>
            <pc:docMk/>
            <pc:sldMk cId="1678570736" sldId="259"/>
            <ac:spMk id="30" creationId="{10FD3701-DF61-4415-8EBC-CC503737BB84}"/>
          </ac:spMkLst>
        </pc:spChg>
        <pc:spChg chg="mod">
          <ac:chgData name="Vitalie Iovita" userId="ce3a99db-650b-4348-a343-20f6ecda1b09" providerId="ADAL" clId="{1417F705-9C7A-4DA8-803F-9FDD61B8DD0F}" dt="2021-03-18T13:48:26.558" v="6" actId="20577"/>
          <ac:spMkLst>
            <pc:docMk/>
            <pc:sldMk cId="1678570736" sldId="259"/>
            <ac:spMk id="45" creationId="{5162E6CF-AAD1-4DDC-97ED-EB74FCE4C531}"/>
          </ac:spMkLst>
        </pc:spChg>
        <pc:spChg chg="mod">
          <ac:chgData name="Vitalie Iovita" userId="ce3a99db-650b-4348-a343-20f6ecda1b09" providerId="ADAL" clId="{1417F705-9C7A-4DA8-803F-9FDD61B8DD0F}" dt="2021-03-18T13:57:57.965" v="37" actId="20577"/>
          <ac:spMkLst>
            <pc:docMk/>
            <pc:sldMk cId="1678570736" sldId="259"/>
            <ac:spMk id="47" creationId="{99B1BB20-E13E-40CF-A314-3A92B6E82BFC}"/>
          </ac:spMkLst>
        </pc:spChg>
        <pc:graphicFrameChg chg="mod">
          <ac:chgData name="Vitalie Iovita" userId="ce3a99db-650b-4348-a343-20f6ecda1b09" providerId="ADAL" clId="{1417F705-9C7A-4DA8-803F-9FDD61B8DD0F}" dt="2021-03-18T13:58:46.841" v="39" actId="113"/>
          <ac:graphicFrameMkLst>
            <pc:docMk/>
            <pc:sldMk cId="1678570736" sldId="259"/>
            <ac:graphicFrameMk id="5" creationId="{4D5D7F85-7F4D-49E2-A908-4065A7D61063}"/>
          </ac:graphicFrameMkLst>
        </pc:graphicFrameChg>
        <pc:graphicFrameChg chg="mod">
          <ac:chgData name="Vitalie Iovita" userId="ce3a99db-650b-4348-a343-20f6ecda1b09" providerId="ADAL" clId="{1417F705-9C7A-4DA8-803F-9FDD61B8DD0F}" dt="2021-03-18T14:01:37.443" v="54"/>
          <ac:graphicFrameMkLst>
            <pc:docMk/>
            <pc:sldMk cId="1678570736" sldId="259"/>
            <ac:graphicFrameMk id="10" creationId="{46DA82FB-CD44-4999-8FE7-EC0D460E5144}"/>
          </ac:graphicFrameMkLst>
        </pc:graphicFrameChg>
        <pc:graphicFrameChg chg="add mod">
          <ac:chgData name="Vitalie Iovita" userId="ce3a99db-650b-4348-a343-20f6ecda1b09" providerId="ADAL" clId="{1417F705-9C7A-4DA8-803F-9FDD61B8DD0F}" dt="2021-03-18T13:48:33.403" v="7" actId="1076"/>
          <ac:graphicFrameMkLst>
            <pc:docMk/>
            <pc:sldMk cId="1678570736" sldId="259"/>
            <ac:graphicFrameMk id="19" creationId="{C5C6D0CD-8A39-4E34-B5C9-A62DB2AE0B31}"/>
          </ac:graphicFrameMkLst>
        </pc:graphicFrameChg>
        <pc:picChg chg="del">
          <ac:chgData name="Vitalie Iovita" userId="ce3a99db-650b-4348-a343-20f6ecda1b09" providerId="ADAL" clId="{1417F705-9C7A-4DA8-803F-9FDD61B8DD0F}" dt="2021-03-18T13:48:06.512" v="0" actId="478"/>
          <ac:picMkLst>
            <pc:docMk/>
            <pc:sldMk cId="1678570736" sldId="259"/>
            <ac:picMk id="8" creationId="{3D057742-5FB9-4923-A7F3-DB91D6F981A6}"/>
          </ac:picMkLst>
        </pc:picChg>
      </pc:sldChg>
    </pc:docChg>
  </pc:docChgLst>
  <pc:docChgLst>
    <pc:chgData name="Vitalie Iovita" userId="ce3a99db-650b-4348-a343-20f6ecda1b09" providerId="ADAL" clId="{247E14EC-4B91-4964-8391-A41292713BED}"/>
    <pc:docChg chg="undo custSel modSld">
      <pc:chgData name="Vitalie Iovita" userId="ce3a99db-650b-4348-a343-20f6ecda1b09" providerId="ADAL" clId="{247E14EC-4B91-4964-8391-A41292713BED}" dt="2022-07-28T13:36:04.560" v="194" actId="1076"/>
      <pc:docMkLst>
        <pc:docMk/>
      </pc:docMkLst>
      <pc:sldChg chg="addSp delSp modSp mod">
        <pc:chgData name="Vitalie Iovita" userId="ce3a99db-650b-4348-a343-20f6ecda1b09" providerId="ADAL" clId="{247E14EC-4B91-4964-8391-A41292713BED}" dt="2022-07-28T13:36:04.560" v="194" actId="1076"/>
        <pc:sldMkLst>
          <pc:docMk/>
          <pc:sldMk cId="1678570736" sldId="259"/>
        </pc:sldMkLst>
        <pc:spChg chg="mod">
          <ac:chgData name="Vitalie Iovita" userId="ce3a99db-650b-4348-a343-20f6ecda1b09" providerId="ADAL" clId="{247E14EC-4B91-4964-8391-A41292713BED}" dt="2022-07-28T12:52:56.086" v="0" actId="20577"/>
          <ac:spMkLst>
            <pc:docMk/>
            <pc:sldMk cId="1678570736" sldId="259"/>
            <ac:spMk id="21" creationId="{DDABE780-9F51-447E-8F79-238644F93A03}"/>
          </ac:spMkLst>
        </pc:spChg>
        <pc:spChg chg="mod">
          <ac:chgData name="Vitalie Iovita" userId="ce3a99db-650b-4348-a343-20f6ecda1b09" providerId="ADAL" clId="{247E14EC-4B91-4964-8391-A41292713BED}" dt="2022-07-28T12:55:45.603" v="39" actId="6549"/>
          <ac:spMkLst>
            <pc:docMk/>
            <pc:sldMk cId="1678570736" sldId="259"/>
            <ac:spMk id="22" creationId="{906C6EF4-4CA8-4C33-B63F-06A526098A94}"/>
          </ac:spMkLst>
        </pc:spChg>
        <pc:spChg chg="mod">
          <ac:chgData name="Vitalie Iovita" userId="ce3a99db-650b-4348-a343-20f6ecda1b09" providerId="ADAL" clId="{247E14EC-4B91-4964-8391-A41292713BED}" dt="2022-07-28T13:23:30.721" v="83" actId="20577"/>
          <ac:spMkLst>
            <pc:docMk/>
            <pc:sldMk cId="1678570736" sldId="259"/>
            <ac:spMk id="26" creationId="{E0B65F63-539D-44FB-9082-805D02C9F74F}"/>
          </ac:spMkLst>
        </pc:spChg>
        <pc:spChg chg="mod">
          <ac:chgData name="Vitalie Iovita" userId="ce3a99db-650b-4348-a343-20f6ecda1b09" providerId="ADAL" clId="{247E14EC-4B91-4964-8391-A41292713BED}" dt="2022-07-28T12:56:01.761" v="44" actId="1035"/>
          <ac:spMkLst>
            <pc:docMk/>
            <pc:sldMk cId="1678570736" sldId="259"/>
            <ac:spMk id="39" creationId="{DDF80385-6086-42DF-B498-B58389B85121}"/>
          </ac:spMkLst>
        </pc:spChg>
        <pc:spChg chg="mod">
          <ac:chgData name="Vitalie Iovita" userId="ce3a99db-650b-4348-a343-20f6ecda1b09" providerId="ADAL" clId="{247E14EC-4B91-4964-8391-A41292713BED}" dt="2022-07-28T13:24:13.102" v="105" actId="20577"/>
          <ac:spMkLst>
            <pc:docMk/>
            <pc:sldMk cId="1678570736" sldId="259"/>
            <ac:spMk id="48" creationId="{ECB730F0-0678-4158-8BED-41B511827768}"/>
          </ac:spMkLst>
        </pc:spChg>
        <pc:spChg chg="mod">
          <ac:chgData name="Vitalie Iovita" userId="ce3a99db-650b-4348-a343-20f6ecda1b09" providerId="ADAL" clId="{247E14EC-4B91-4964-8391-A41292713BED}" dt="2022-07-28T13:23:24.379" v="77" actId="20577"/>
          <ac:spMkLst>
            <pc:docMk/>
            <pc:sldMk cId="1678570736" sldId="259"/>
            <ac:spMk id="50" creationId="{C19E9BE6-6C24-45B9-BF1A-69AB88266C30}"/>
          </ac:spMkLst>
        </pc:spChg>
        <pc:spChg chg="mod">
          <ac:chgData name="Vitalie Iovita" userId="ce3a99db-650b-4348-a343-20f6ecda1b09" providerId="ADAL" clId="{247E14EC-4B91-4964-8391-A41292713BED}" dt="2022-07-28T13:34:03.931" v="183" actId="20577"/>
          <ac:spMkLst>
            <pc:docMk/>
            <pc:sldMk cId="1678570736" sldId="259"/>
            <ac:spMk id="54" creationId="{62CF24E6-D511-4374-A2EF-253F714E9E2A}"/>
          </ac:spMkLst>
        </pc:spChg>
        <pc:spChg chg="mod">
          <ac:chgData name="Vitalie Iovita" userId="ce3a99db-650b-4348-a343-20f6ecda1b09" providerId="ADAL" clId="{247E14EC-4B91-4964-8391-A41292713BED}" dt="2022-07-28T13:33:29.617" v="177" actId="20577"/>
          <ac:spMkLst>
            <pc:docMk/>
            <pc:sldMk cId="1678570736" sldId="259"/>
            <ac:spMk id="61" creationId="{98E5A087-24DE-4196-8A01-BDC793CD8C14}"/>
          </ac:spMkLst>
        </pc:spChg>
        <pc:graphicFrameChg chg="mod">
          <ac:chgData name="Vitalie Iovita" userId="ce3a99db-650b-4348-a343-20f6ecda1b09" providerId="ADAL" clId="{247E14EC-4B91-4964-8391-A41292713BED}" dt="2022-07-28T13:36:04.560" v="194" actId="1076"/>
          <ac:graphicFrameMkLst>
            <pc:docMk/>
            <pc:sldMk cId="1678570736" sldId="259"/>
            <ac:graphicFrameMk id="27" creationId="{B5ECE007-AE5B-41A8-B731-2B250DFA9B70}"/>
          </ac:graphicFrameMkLst>
        </pc:graphicFrameChg>
        <pc:graphicFrameChg chg="add mod">
          <ac:chgData name="Vitalie Iovita" userId="ce3a99db-650b-4348-a343-20f6ecda1b09" providerId="ADAL" clId="{247E14EC-4B91-4964-8391-A41292713BED}" dt="2022-07-28T13:35:51.864" v="193" actId="404"/>
          <ac:graphicFrameMkLst>
            <pc:docMk/>
            <pc:sldMk cId="1678570736" sldId="259"/>
            <ac:graphicFrameMk id="28" creationId="{89C786A3-8540-70AC-C538-B61AEB32D149}"/>
          </ac:graphicFrameMkLst>
        </pc:graphicFrameChg>
        <pc:graphicFrameChg chg="add del mod">
          <ac:chgData name="Vitalie Iovita" userId="ce3a99db-650b-4348-a343-20f6ecda1b09" providerId="ADAL" clId="{247E14EC-4B91-4964-8391-A41292713BED}" dt="2022-07-28T13:34:43.364" v="188" actId="478"/>
          <ac:graphicFrameMkLst>
            <pc:docMk/>
            <pc:sldMk cId="1678570736" sldId="259"/>
            <ac:graphicFrameMk id="58" creationId="{48B57301-C846-4709-96ED-1E94ACE0CBAB}"/>
          </ac:graphicFrameMkLst>
        </pc:graphicFrameChg>
        <pc:picChg chg="mod">
          <ac:chgData name="Vitalie Iovita" userId="ce3a99db-650b-4348-a343-20f6ecda1b09" providerId="ADAL" clId="{247E14EC-4B91-4964-8391-A41292713BED}" dt="2022-07-28T12:56:01.761" v="44" actId="1035"/>
          <ac:picMkLst>
            <pc:docMk/>
            <pc:sldMk cId="1678570736" sldId="259"/>
            <ac:picMk id="1026" creationId="{24161F9C-1FEC-47B8-85FD-DCA0D0266EB6}"/>
          </ac:picMkLst>
        </pc:picChg>
      </pc:sldChg>
    </pc:docChg>
  </pc:docChgLst>
  <pc:docChgLst>
    <pc:chgData name="Viorica Scerbina" userId="0f6d29d0-0191-40d1-b46b-5f0dd9b80d87" providerId="ADAL" clId="{A47144EA-E296-4C42-A966-C5C18DA049EA}"/>
    <pc:docChg chg="undo redo custSel modSld">
      <pc:chgData name="Viorica Scerbina" userId="0f6d29d0-0191-40d1-b46b-5f0dd9b80d87" providerId="ADAL" clId="{A47144EA-E296-4C42-A966-C5C18DA049EA}" dt="2023-08-06T16:54:53.693" v="579" actId="27918"/>
      <pc:docMkLst>
        <pc:docMk/>
      </pc:docMkLst>
      <pc:sldChg chg="delSp modSp mod">
        <pc:chgData name="Viorica Scerbina" userId="0f6d29d0-0191-40d1-b46b-5f0dd9b80d87" providerId="ADAL" clId="{A47144EA-E296-4C42-A966-C5C18DA049EA}" dt="2023-08-06T16:54:53.693" v="579" actId="27918"/>
        <pc:sldMkLst>
          <pc:docMk/>
          <pc:sldMk cId="1678570736" sldId="259"/>
        </pc:sldMkLst>
        <pc:spChg chg="mod">
          <ac:chgData name="Viorica Scerbina" userId="0f6d29d0-0191-40d1-b46b-5f0dd9b80d87" providerId="ADAL" clId="{A47144EA-E296-4C42-A966-C5C18DA049EA}" dt="2023-08-02T14:40:58.877" v="228" actId="20577"/>
          <ac:spMkLst>
            <pc:docMk/>
            <pc:sldMk cId="1678570736" sldId="259"/>
            <ac:spMk id="3" creationId="{DF4043B1-6477-ACA9-4DC6-DB9ED5067F75}"/>
          </ac:spMkLst>
        </pc:spChg>
        <pc:spChg chg="mod">
          <ac:chgData name="Viorica Scerbina" userId="0f6d29d0-0191-40d1-b46b-5f0dd9b80d87" providerId="ADAL" clId="{A47144EA-E296-4C42-A966-C5C18DA049EA}" dt="2023-08-05T15:18:34.472" v="510" actId="20577"/>
          <ac:spMkLst>
            <pc:docMk/>
            <pc:sldMk cId="1678570736" sldId="259"/>
            <ac:spMk id="4" creationId="{C955647A-B3C1-B9DC-B005-02E4C4CED18A}"/>
          </ac:spMkLst>
        </pc:spChg>
        <pc:spChg chg="mod">
          <ac:chgData name="Viorica Scerbina" userId="0f6d29d0-0191-40d1-b46b-5f0dd9b80d87" providerId="ADAL" clId="{A47144EA-E296-4C42-A966-C5C18DA049EA}" dt="2023-08-05T15:19:22.269" v="566" actId="1036"/>
          <ac:spMkLst>
            <pc:docMk/>
            <pc:sldMk cId="1678570736" sldId="259"/>
            <ac:spMk id="5" creationId="{5DFD3982-D368-B8CF-FE0F-535ABB9E3974}"/>
          </ac:spMkLst>
        </pc:spChg>
        <pc:spChg chg="mod">
          <ac:chgData name="Viorica Scerbina" userId="0f6d29d0-0191-40d1-b46b-5f0dd9b80d87" providerId="ADAL" clId="{A47144EA-E296-4C42-A966-C5C18DA049EA}" dt="2023-08-05T15:19:07.364" v="560" actId="1076"/>
          <ac:spMkLst>
            <pc:docMk/>
            <pc:sldMk cId="1678570736" sldId="259"/>
            <ac:spMk id="6" creationId="{9496AF1E-9A7B-3AEF-6DFC-1865879620F3}"/>
          </ac:spMkLst>
        </pc:spChg>
        <pc:spChg chg="mod">
          <ac:chgData name="Viorica Scerbina" userId="0f6d29d0-0191-40d1-b46b-5f0dd9b80d87" providerId="ADAL" clId="{A47144EA-E296-4C42-A966-C5C18DA049EA}" dt="2023-08-05T14:59:33.836" v="368" actId="1076"/>
          <ac:spMkLst>
            <pc:docMk/>
            <pc:sldMk cId="1678570736" sldId="259"/>
            <ac:spMk id="21" creationId="{DDABE780-9F51-447E-8F79-238644F93A03}"/>
          </ac:spMkLst>
        </pc:spChg>
        <pc:spChg chg="mod">
          <ac:chgData name="Viorica Scerbina" userId="0f6d29d0-0191-40d1-b46b-5f0dd9b80d87" providerId="ADAL" clId="{A47144EA-E296-4C42-A966-C5C18DA049EA}" dt="2023-08-04T16:09:21.446" v="349" actId="14100"/>
          <ac:spMkLst>
            <pc:docMk/>
            <pc:sldMk cId="1678570736" sldId="259"/>
            <ac:spMk id="22" creationId="{906C6EF4-4CA8-4C33-B63F-06A526098A94}"/>
          </ac:spMkLst>
        </pc:spChg>
        <pc:spChg chg="mod">
          <ac:chgData name="Viorica Scerbina" userId="0f6d29d0-0191-40d1-b46b-5f0dd9b80d87" providerId="ADAL" clId="{A47144EA-E296-4C42-A966-C5C18DA049EA}" dt="2023-08-02T14:42:54.824" v="241" actId="1076"/>
          <ac:spMkLst>
            <pc:docMk/>
            <pc:sldMk cId="1678570736" sldId="259"/>
            <ac:spMk id="26" creationId="{E0B65F63-539D-44FB-9082-805D02C9F74F}"/>
          </ac:spMkLst>
        </pc:spChg>
        <pc:spChg chg="mod">
          <ac:chgData name="Viorica Scerbina" userId="0f6d29d0-0191-40d1-b46b-5f0dd9b80d87" providerId="ADAL" clId="{A47144EA-E296-4C42-A966-C5C18DA049EA}" dt="2023-08-04T16:07:54.665" v="311" actId="20577"/>
          <ac:spMkLst>
            <pc:docMk/>
            <pc:sldMk cId="1678570736" sldId="259"/>
            <ac:spMk id="32" creationId="{0EDB0E60-86C5-4831-B38F-82B8991C1003}"/>
          </ac:spMkLst>
        </pc:spChg>
        <pc:spChg chg="mod">
          <ac:chgData name="Viorica Scerbina" userId="0f6d29d0-0191-40d1-b46b-5f0dd9b80d87" providerId="ADAL" clId="{A47144EA-E296-4C42-A966-C5C18DA049EA}" dt="2023-08-02T14:25:08.601" v="47" actId="1076"/>
          <ac:spMkLst>
            <pc:docMk/>
            <pc:sldMk cId="1678570736" sldId="259"/>
            <ac:spMk id="39" creationId="{DDF80385-6086-42DF-B498-B58389B85121}"/>
          </ac:spMkLst>
        </pc:spChg>
        <pc:spChg chg="mod">
          <ac:chgData name="Viorica Scerbina" userId="0f6d29d0-0191-40d1-b46b-5f0dd9b80d87" providerId="ADAL" clId="{A47144EA-E296-4C42-A966-C5C18DA049EA}" dt="2023-08-05T14:58:47.446" v="360" actId="1076"/>
          <ac:spMkLst>
            <pc:docMk/>
            <pc:sldMk cId="1678570736" sldId="259"/>
            <ac:spMk id="41" creationId="{E232C924-3DEE-4BA1-807F-390D58C2DE74}"/>
          </ac:spMkLst>
        </pc:spChg>
        <pc:spChg chg="del mod">
          <ac:chgData name="Viorica Scerbina" userId="0f6d29d0-0191-40d1-b46b-5f0dd9b80d87" providerId="ADAL" clId="{A47144EA-E296-4C42-A966-C5C18DA049EA}" dt="2023-08-05T14:58:42.239" v="359" actId="478"/>
          <ac:spMkLst>
            <pc:docMk/>
            <pc:sldMk cId="1678570736" sldId="259"/>
            <ac:spMk id="43" creationId="{C2838E29-CA90-4C16-85AA-26F86BE26DEE}"/>
          </ac:spMkLst>
        </pc:spChg>
        <pc:spChg chg="mod">
          <ac:chgData name="Viorica Scerbina" userId="0f6d29d0-0191-40d1-b46b-5f0dd9b80d87" providerId="ADAL" clId="{A47144EA-E296-4C42-A966-C5C18DA049EA}" dt="2023-08-05T15:09:07.144" v="394" actId="1076"/>
          <ac:spMkLst>
            <pc:docMk/>
            <pc:sldMk cId="1678570736" sldId="259"/>
            <ac:spMk id="46" creationId="{E64C5E2E-9985-4925-B788-A996D895A759}"/>
          </ac:spMkLst>
        </pc:spChg>
        <pc:spChg chg="mod">
          <ac:chgData name="Viorica Scerbina" userId="0f6d29d0-0191-40d1-b46b-5f0dd9b80d87" providerId="ADAL" clId="{A47144EA-E296-4C42-A966-C5C18DA049EA}" dt="2023-08-05T14:59:21.202" v="366" actId="1076"/>
          <ac:spMkLst>
            <pc:docMk/>
            <pc:sldMk cId="1678570736" sldId="259"/>
            <ac:spMk id="48" creationId="{ECB730F0-0678-4158-8BED-41B511827768}"/>
          </ac:spMkLst>
        </pc:spChg>
        <pc:spChg chg="mod">
          <ac:chgData name="Viorica Scerbina" userId="0f6d29d0-0191-40d1-b46b-5f0dd9b80d87" providerId="ADAL" clId="{A47144EA-E296-4C42-A966-C5C18DA049EA}" dt="2023-08-04T16:06:48.222" v="287" actId="20577"/>
          <ac:spMkLst>
            <pc:docMk/>
            <pc:sldMk cId="1678570736" sldId="259"/>
            <ac:spMk id="50" creationId="{C19E9BE6-6C24-45B9-BF1A-69AB88266C30}"/>
          </ac:spMkLst>
        </pc:spChg>
        <pc:spChg chg="mod">
          <ac:chgData name="Viorica Scerbina" userId="0f6d29d0-0191-40d1-b46b-5f0dd9b80d87" providerId="ADAL" clId="{A47144EA-E296-4C42-A966-C5C18DA049EA}" dt="2023-08-02T14:26:28.286" v="89" actId="1076"/>
          <ac:spMkLst>
            <pc:docMk/>
            <pc:sldMk cId="1678570736" sldId="259"/>
            <ac:spMk id="54" creationId="{62CF24E6-D511-4374-A2EF-253F714E9E2A}"/>
          </ac:spMkLst>
        </pc:spChg>
        <pc:graphicFrameChg chg="mod">
          <ac:chgData name="Viorica Scerbina" userId="0f6d29d0-0191-40d1-b46b-5f0dd9b80d87" providerId="ADAL" clId="{A47144EA-E296-4C42-A966-C5C18DA049EA}" dt="2023-08-05T15:18:19.201" v="508"/>
          <ac:graphicFrameMkLst>
            <pc:docMk/>
            <pc:sldMk cId="1678570736" sldId="259"/>
            <ac:graphicFrameMk id="2" creationId="{A6267B6D-A77C-7486-8C91-0B4B6B0ED693}"/>
          </ac:graphicFrameMkLst>
        </pc:graphicFrameChg>
        <pc:graphicFrameChg chg="mod">
          <ac:chgData name="Viorica Scerbina" userId="0f6d29d0-0191-40d1-b46b-5f0dd9b80d87" providerId="ADAL" clId="{A47144EA-E296-4C42-A966-C5C18DA049EA}" dt="2023-08-05T15:09:37.908" v="402" actId="403"/>
          <ac:graphicFrameMkLst>
            <pc:docMk/>
            <pc:sldMk cId="1678570736" sldId="259"/>
            <ac:graphicFrameMk id="12" creationId="{F0022081-C89B-469B-8E9E-64F81F3DFB09}"/>
          </ac:graphicFrameMkLst>
        </pc:graphicFrameChg>
        <pc:graphicFrameChg chg="mod">
          <ac:chgData name="Viorica Scerbina" userId="0f6d29d0-0191-40d1-b46b-5f0dd9b80d87" providerId="ADAL" clId="{A47144EA-E296-4C42-A966-C5C18DA049EA}" dt="2023-08-06T16:54:39.434" v="576"/>
          <ac:graphicFrameMkLst>
            <pc:docMk/>
            <pc:sldMk cId="1678570736" sldId="259"/>
            <ac:graphicFrameMk id="27" creationId="{B5ECE007-AE5B-41A8-B731-2B250DFA9B70}"/>
          </ac:graphicFrameMkLst>
        </pc:graphicFrameChg>
        <pc:graphicFrameChg chg="mod">
          <ac:chgData name="Viorica Scerbina" userId="0f6d29d0-0191-40d1-b46b-5f0dd9b80d87" providerId="ADAL" clId="{A47144EA-E296-4C42-A966-C5C18DA049EA}" dt="2023-08-05T15:09:14.809" v="395" actId="403"/>
          <ac:graphicFrameMkLst>
            <pc:docMk/>
            <pc:sldMk cId="1678570736" sldId="259"/>
            <ac:graphicFrameMk id="60" creationId="{E700857C-2CED-4525-B6EA-8B11280C0DEE}"/>
          </ac:graphicFrameMkLst>
        </pc:graphicFrameChg>
        <pc:picChg chg="mod">
          <ac:chgData name="Viorica Scerbina" userId="0f6d29d0-0191-40d1-b46b-5f0dd9b80d87" providerId="ADAL" clId="{A47144EA-E296-4C42-A966-C5C18DA049EA}" dt="2023-08-02T14:25:04.235" v="46" actId="1076"/>
          <ac:picMkLst>
            <pc:docMk/>
            <pc:sldMk cId="1678570736" sldId="259"/>
            <ac:picMk id="1026" creationId="{24161F9C-1FEC-47B8-85FD-DCA0D0266EB6}"/>
          </ac:picMkLst>
        </pc:picChg>
        <pc:cxnChg chg="mod">
          <ac:chgData name="Viorica Scerbina" userId="0f6d29d0-0191-40d1-b46b-5f0dd9b80d87" providerId="ADAL" clId="{A47144EA-E296-4C42-A966-C5C18DA049EA}" dt="2023-08-02T14:40:35.474" v="227" actId="1037"/>
          <ac:cxnSpMkLst>
            <pc:docMk/>
            <pc:sldMk cId="1678570736" sldId="259"/>
            <ac:cxnSpMk id="31" creationId="{C8C971AC-E4C2-4D9C-86C3-4927D48A2F61}"/>
          </ac:cxnSpMkLst>
        </pc:cxnChg>
        <pc:cxnChg chg="mod">
          <ac:chgData name="Viorica Scerbina" userId="0f6d29d0-0191-40d1-b46b-5f0dd9b80d87" providerId="ADAL" clId="{A47144EA-E296-4C42-A966-C5C18DA049EA}" dt="2023-08-02T14:24:54.500" v="45" actId="1035"/>
          <ac:cxnSpMkLst>
            <pc:docMk/>
            <pc:sldMk cId="1678570736" sldId="259"/>
            <ac:cxnSpMk id="52" creationId="{62EDEE90-400D-4F07-968B-9D506C16BA93}"/>
          </ac:cxnSpMkLst>
        </pc:cxnChg>
      </pc:sldChg>
    </pc:docChg>
  </pc:docChgLst>
  <pc:docChgLst>
    <pc:chgData name="Viorica Scerbina" userId="0f6d29d0-0191-40d1-b46b-5f0dd9b80d87" providerId="ADAL" clId="{A4F80A5E-8A81-42E1-9BE9-615C5994B10D}"/>
    <pc:docChg chg="custSel modSld">
      <pc:chgData name="Viorica Scerbina" userId="0f6d29d0-0191-40d1-b46b-5f0dd9b80d87" providerId="ADAL" clId="{A4F80A5E-8A81-42E1-9BE9-615C5994B10D}" dt="2024-04-04T07:24:37.686" v="223" actId="14100"/>
      <pc:docMkLst>
        <pc:docMk/>
      </pc:docMkLst>
      <pc:sldChg chg="delSp modSp mod">
        <pc:chgData name="Viorica Scerbina" userId="0f6d29d0-0191-40d1-b46b-5f0dd9b80d87" providerId="ADAL" clId="{A4F80A5E-8A81-42E1-9BE9-615C5994B10D}" dt="2024-04-04T07:24:37.686" v="223" actId="14100"/>
        <pc:sldMkLst>
          <pc:docMk/>
          <pc:sldMk cId="1678570736" sldId="259"/>
        </pc:sldMkLst>
        <pc:spChg chg="mod">
          <ac:chgData name="Viorica Scerbina" userId="0f6d29d0-0191-40d1-b46b-5f0dd9b80d87" providerId="ADAL" clId="{A4F80A5E-8A81-42E1-9BE9-615C5994B10D}" dt="2024-04-04T07:22:15.091" v="178" actId="1076"/>
          <ac:spMkLst>
            <pc:docMk/>
            <pc:sldMk cId="1678570736" sldId="259"/>
            <ac:spMk id="4" creationId="{C955647A-B3C1-B9DC-B005-02E4C4CED18A}"/>
          </ac:spMkLst>
        </pc:spChg>
        <pc:spChg chg="del mod">
          <ac:chgData name="Viorica Scerbina" userId="0f6d29d0-0191-40d1-b46b-5f0dd9b80d87" providerId="ADAL" clId="{A4F80A5E-8A81-42E1-9BE9-615C5994B10D}" dt="2024-04-04T07:18:40.970" v="137" actId="478"/>
          <ac:spMkLst>
            <pc:docMk/>
            <pc:sldMk cId="1678570736" sldId="259"/>
            <ac:spMk id="6" creationId="{2C25142A-8821-4CBD-B27D-6E8CE058615F}"/>
          </ac:spMkLst>
        </pc:spChg>
        <pc:spChg chg="mod">
          <ac:chgData name="Viorica Scerbina" userId="0f6d29d0-0191-40d1-b46b-5f0dd9b80d87" providerId="ADAL" clId="{A4F80A5E-8A81-42E1-9BE9-615C5994B10D}" dt="2024-04-04T07:23:13.755" v="189" actId="1076"/>
          <ac:spMkLst>
            <pc:docMk/>
            <pc:sldMk cId="1678570736" sldId="259"/>
            <ac:spMk id="21" creationId="{DDABE780-9F51-447E-8F79-238644F93A03}"/>
          </ac:spMkLst>
        </pc:spChg>
        <pc:spChg chg="mod">
          <ac:chgData name="Viorica Scerbina" userId="0f6d29d0-0191-40d1-b46b-5f0dd9b80d87" providerId="ADAL" clId="{A4F80A5E-8A81-42E1-9BE9-615C5994B10D}" dt="2024-04-04T07:23:20.573" v="191" actId="1076"/>
          <ac:spMkLst>
            <pc:docMk/>
            <pc:sldMk cId="1678570736" sldId="259"/>
            <ac:spMk id="22" creationId="{906C6EF4-4CA8-4C33-B63F-06A526098A94}"/>
          </ac:spMkLst>
        </pc:spChg>
        <pc:spChg chg="mod">
          <ac:chgData name="Viorica Scerbina" userId="0f6d29d0-0191-40d1-b46b-5f0dd9b80d87" providerId="ADAL" clId="{A4F80A5E-8A81-42E1-9BE9-615C5994B10D}" dt="2024-04-04T07:23:41.183" v="214" actId="1076"/>
          <ac:spMkLst>
            <pc:docMk/>
            <pc:sldMk cId="1678570736" sldId="259"/>
            <ac:spMk id="26" creationId="{E0B65F63-539D-44FB-9082-805D02C9F74F}"/>
          </ac:spMkLst>
        </pc:spChg>
        <pc:spChg chg="mod">
          <ac:chgData name="Viorica Scerbina" userId="0f6d29d0-0191-40d1-b46b-5f0dd9b80d87" providerId="ADAL" clId="{A4F80A5E-8A81-42E1-9BE9-615C5994B10D}" dt="2024-04-04T07:21:09.306" v="166" actId="14100"/>
          <ac:spMkLst>
            <pc:docMk/>
            <pc:sldMk cId="1678570736" sldId="259"/>
            <ac:spMk id="32" creationId="{0EDB0E60-86C5-4831-B38F-82B8991C1003}"/>
          </ac:spMkLst>
        </pc:spChg>
        <pc:spChg chg="mod">
          <ac:chgData name="Viorica Scerbina" userId="0f6d29d0-0191-40d1-b46b-5f0dd9b80d87" providerId="ADAL" clId="{A4F80A5E-8A81-42E1-9BE9-615C5994B10D}" dt="2024-04-04T07:23:11.123" v="188" actId="1076"/>
          <ac:spMkLst>
            <pc:docMk/>
            <pc:sldMk cId="1678570736" sldId="259"/>
            <ac:spMk id="41" creationId="{E232C924-3DEE-4BA1-807F-390D58C2DE74}"/>
          </ac:spMkLst>
        </pc:spChg>
        <pc:spChg chg="mod">
          <ac:chgData name="Viorica Scerbina" userId="0f6d29d0-0191-40d1-b46b-5f0dd9b80d87" providerId="ADAL" clId="{A4F80A5E-8A81-42E1-9BE9-615C5994B10D}" dt="2024-04-04T07:23:16.211" v="190" actId="1076"/>
          <ac:spMkLst>
            <pc:docMk/>
            <pc:sldMk cId="1678570736" sldId="259"/>
            <ac:spMk id="46" creationId="{E64C5E2E-9985-4925-B788-A996D895A759}"/>
          </ac:spMkLst>
        </pc:spChg>
        <pc:spChg chg="mod">
          <ac:chgData name="Viorica Scerbina" userId="0f6d29d0-0191-40d1-b46b-5f0dd9b80d87" providerId="ADAL" clId="{A4F80A5E-8A81-42E1-9BE9-615C5994B10D}" dt="2024-04-04T07:23:25.106" v="192" actId="1076"/>
          <ac:spMkLst>
            <pc:docMk/>
            <pc:sldMk cId="1678570736" sldId="259"/>
            <ac:spMk id="48" creationId="{ECB730F0-0678-4158-8BED-41B511827768}"/>
          </ac:spMkLst>
        </pc:spChg>
        <pc:spChg chg="mod">
          <ac:chgData name="Viorica Scerbina" userId="0f6d29d0-0191-40d1-b46b-5f0dd9b80d87" providerId="ADAL" clId="{A4F80A5E-8A81-42E1-9BE9-615C5994B10D}" dt="2024-04-04T07:23:46.012" v="215" actId="1076"/>
          <ac:spMkLst>
            <pc:docMk/>
            <pc:sldMk cId="1678570736" sldId="259"/>
            <ac:spMk id="50" creationId="{C19E9BE6-6C24-45B9-BF1A-69AB88266C30}"/>
          </ac:spMkLst>
        </pc:spChg>
        <pc:spChg chg="mod">
          <ac:chgData name="Viorica Scerbina" userId="0f6d29d0-0191-40d1-b46b-5f0dd9b80d87" providerId="ADAL" clId="{A4F80A5E-8A81-42E1-9BE9-615C5994B10D}" dt="2024-04-04T07:24:00.438" v="218" actId="1076"/>
          <ac:spMkLst>
            <pc:docMk/>
            <pc:sldMk cId="1678570736" sldId="259"/>
            <ac:spMk id="54" creationId="{62CF24E6-D511-4374-A2EF-253F714E9E2A}"/>
          </ac:spMkLst>
        </pc:spChg>
        <pc:graphicFrameChg chg="mod">
          <ac:chgData name="Viorica Scerbina" userId="0f6d29d0-0191-40d1-b46b-5f0dd9b80d87" providerId="ADAL" clId="{A4F80A5E-8A81-42E1-9BE9-615C5994B10D}" dt="2024-04-04T07:24:17.379" v="221" actId="404"/>
          <ac:graphicFrameMkLst>
            <pc:docMk/>
            <pc:sldMk cId="1678570736" sldId="259"/>
            <ac:graphicFrameMk id="2" creationId="{A6267B6D-A77C-7486-8C91-0B4B6B0ED693}"/>
          </ac:graphicFrameMkLst>
        </pc:graphicFrameChg>
        <pc:graphicFrameChg chg="mod">
          <ac:chgData name="Viorica Scerbina" userId="0f6d29d0-0191-40d1-b46b-5f0dd9b80d87" providerId="ADAL" clId="{A4F80A5E-8A81-42E1-9BE9-615C5994B10D}" dt="2024-04-04T07:24:07.515" v="220"/>
          <ac:graphicFrameMkLst>
            <pc:docMk/>
            <pc:sldMk cId="1678570736" sldId="259"/>
            <ac:graphicFrameMk id="12" creationId="{F0022081-C89B-469B-8E9E-64F81F3DFB09}"/>
          </ac:graphicFrameMkLst>
        </pc:graphicFrameChg>
        <pc:graphicFrameChg chg="mod">
          <ac:chgData name="Viorica Scerbina" userId="0f6d29d0-0191-40d1-b46b-5f0dd9b80d87" providerId="ADAL" clId="{A4F80A5E-8A81-42E1-9BE9-615C5994B10D}" dt="2024-04-04T07:23:51.165" v="216" actId="14100"/>
          <ac:graphicFrameMkLst>
            <pc:docMk/>
            <pc:sldMk cId="1678570736" sldId="259"/>
            <ac:graphicFrameMk id="27" creationId="{B5ECE007-AE5B-41A8-B731-2B250DFA9B70}"/>
          </ac:graphicFrameMkLst>
        </pc:graphicFrameChg>
        <pc:graphicFrameChg chg="mod">
          <ac:chgData name="Viorica Scerbina" userId="0f6d29d0-0191-40d1-b46b-5f0dd9b80d87" providerId="ADAL" clId="{A4F80A5E-8A81-42E1-9BE9-615C5994B10D}" dt="2024-04-04T07:24:37.686" v="223" actId="14100"/>
          <ac:graphicFrameMkLst>
            <pc:docMk/>
            <pc:sldMk cId="1678570736" sldId="259"/>
            <ac:graphicFrameMk id="60" creationId="{E700857C-2CED-4525-B6EA-8B11280C0DEE}"/>
          </ac:graphicFrameMkLst>
        </pc:graphicFrameChg>
        <pc:cxnChg chg="mod">
          <ac:chgData name="Viorica Scerbina" userId="0f6d29d0-0191-40d1-b46b-5f0dd9b80d87" providerId="ADAL" clId="{A4F80A5E-8A81-42E1-9BE9-615C5994B10D}" dt="2024-04-04T07:23:35.457" v="213" actId="1035"/>
          <ac:cxnSpMkLst>
            <pc:docMk/>
            <pc:sldMk cId="1678570736" sldId="259"/>
            <ac:cxnSpMk id="31" creationId="{C8C971AC-E4C2-4D9C-86C3-4927D48A2F61}"/>
          </ac:cxnSpMkLst>
        </pc:cxnChg>
        <pc:cxnChg chg="mod">
          <ac:chgData name="Viorica Scerbina" userId="0f6d29d0-0191-40d1-b46b-5f0dd9b80d87" providerId="ADAL" clId="{A4F80A5E-8A81-42E1-9BE9-615C5994B10D}" dt="2024-04-04T07:23:29.970" v="203" actId="1035"/>
          <ac:cxnSpMkLst>
            <pc:docMk/>
            <pc:sldMk cId="1678570736" sldId="259"/>
            <ac:cxnSpMk id="52" creationId="{62EDEE90-400D-4F07-968B-9D506C16BA93}"/>
          </ac:cxnSpMkLst>
        </pc:cxnChg>
      </pc:sldChg>
    </pc:docChg>
  </pc:docChgLst>
  <pc:docChgLst>
    <pc:chgData name="Viorica Scerbina" userId="0f6d29d0-0191-40d1-b46b-5f0dd9b80d87" providerId="ADAL" clId="{50FAA444-02F3-4E21-80AE-2408211709C6}"/>
    <pc:docChg chg="undo custSel modSld">
      <pc:chgData name="Viorica Scerbina" userId="0f6d29d0-0191-40d1-b46b-5f0dd9b80d87" providerId="ADAL" clId="{50FAA444-02F3-4E21-80AE-2408211709C6}" dt="2023-08-18T10:19:46.571" v="164" actId="2085"/>
      <pc:docMkLst>
        <pc:docMk/>
      </pc:docMkLst>
      <pc:sldChg chg="addSp modSp mod">
        <pc:chgData name="Viorica Scerbina" userId="0f6d29d0-0191-40d1-b46b-5f0dd9b80d87" providerId="ADAL" clId="{50FAA444-02F3-4E21-80AE-2408211709C6}" dt="2023-08-18T10:19:46.571" v="164" actId="2085"/>
        <pc:sldMkLst>
          <pc:docMk/>
          <pc:sldMk cId="1678570736" sldId="259"/>
        </pc:sldMkLst>
        <pc:spChg chg="mod">
          <ac:chgData name="Viorica Scerbina" userId="0f6d29d0-0191-40d1-b46b-5f0dd9b80d87" providerId="ADAL" clId="{50FAA444-02F3-4E21-80AE-2408211709C6}" dt="2023-08-18T10:18:31.946" v="137" actId="2085"/>
          <ac:spMkLst>
            <pc:docMk/>
            <pc:sldMk cId="1678570736" sldId="259"/>
            <ac:spMk id="3" creationId="{DF4043B1-6477-ACA9-4DC6-DB9ED5067F75}"/>
          </ac:spMkLst>
        </pc:spChg>
        <pc:spChg chg="mod">
          <ac:chgData name="Viorica Scerbina" userId="0f6d29d0-0191-40d1-b46b-5f0dd9b80d87" providerId="ADAL" clId="{50FAA444-02F3-4E21-80AE-2408211709C6}" dt="2023-08-18T10:19:24.487" v="156" actId="20577"/>
          <ac:spMkLst>
            <pc:docMk/>
            <pc:sldMk cId="1678570736" sldId="259"/>
            <ac:spMk id="4" creationId="{C955647A-B3C1-B9DC-B005-02E4C4CED18A}"/>
          </ac:spMkLst>
        </pc:spChg>
        <pc:spChg chg="mod">
          <ac:chgData name="Viorica Scerbina" userId="0f6d29d0-0191-40d1-b46b-5f0dd9b80d87" providerId="ADAL" clId="{50FAA444-02F3-4E21-80AE-2408211709C6}" dt="2023-08-18T10:16:42.907" v="88" actId="1036"/>
          <ac:spMkLst>
            <pc:docMk/>
            <pc:sldMk cId="1678570736" sldId="259"/>
            <ac:spMk id="5" creationId="{5DFD3982-D368-B8CF-FE0F-535ABB9E3974}"/>
          </ac:spMkLst>
        </pc:spChg>
        <pc:spChg chg="add mod">
          <ac:chgData name="Viorica Scerbina" userId="0f6d29d0-0191-40d1-b46b-5f0dd9b80d87" providerId="ADAL" clId="{50FAA444-02F3-4E21-80AE-2408211709C6}" dt="2023-08-18T10:19:11.698" v="150" actId="1035"/>
          <ac:spMkLst>
            <pc:docMk/>
            <pc:sldMk cId="1678570736" sldId="259"/>
            <ac:spMk id="6" creationId="{2C25142A-8821-4CBD-B27D-6E8CE058615F}"/>
          </ac:spMkLst>
        </pc:spChg>
        <pc:spChg chg="mod">
          <ac:chgData name="Viorica Scerbina" userId="0f6d29d0-0191-40d1-b46b-5f0dd9b80d87" providerId="ADAL" clId="{50FAA444-02F3-4E21-80AE-2408211709C6}" dt="2023-08-18T10:19:46.571" v="164" actId="2085"/>
          <ac:spMkLst>
            <pc:docMk/>
            <pc:sldMk cId="1678570736" sldId="259"/>
            <ac:spMk id="54" creationId="{62CF24E6-D511-4374-A2EF-253F714E9E2A}"/>
          </ac:spMkLst>
        </pc:spChg>
        <pc:spChg chg="mod">
          <ac:chgData name="Viorica Scerbina" userId="0f6d29d0-0191-40d1-b46b-5f0dd9b80d87" providerId="ADAL" clId="{50FAA444-02F3-4E21-80AE-2408211709C6}" dt="2023-08-18T10:18:52.913" v="142" actId="2085"/>
          <ac:spMkLst>
            <pc:docMk/>
            <pc:sldMk cId="1678570736" sldId="259"/>
            <ac:spMk id="61" creationId="{98E5A087-24DE-4196-8A01-BDC793CD8C14}"/>
          </ac:spMkLst>
        </pc:spChg>
        <pc:graphicFrameChg chg="mod">
          <ac:chgData name="Viorica Scerbina" userId="0f6d29d0-0191-40d1-b46b-5f0dd9b80d87" providerId="ADAL" clId="{50FAA444-02F3-4E21-80AE-2408211709C6}" dt="2023-08-18T10:13:10.463" v="22"/>
          <ac:graphicFrameMkLst>
            <pc:docMk/>
            <pc:sldMk cId="1678570736" sldId="259"/>
            <ac:graphicFrameMk id="2" creationId="{A6267B6D-A77C-7486-8C91-0B4B6B0ED693}"/>
          </ac:graphicFrameMkLst>
        </pc:graphicFrameChg>
        <pc:graphicFrameChg chg="mod">
          <ac:chgData name="Viorica Scerbina" userId="0f6d29d0-0191-40d1-b46b-5f0dd9b80d87" providerId="ADAL" clId="{50FAA444-02F3-4E21-80AE-2408211709C6}" dt="2023-08-18T10:14:33.807" v="37" actId="403"/>
          <ac:graphicFrameMkLst>
            <pc:docMk/>
            <pc:sldMk cId="1678570736" sldId="259"/>
            <ac:graphicFrameMk id="12" creationId="{F0022081-C89B-469B-8E9E-64F81F3DFB09}"/>
          </ac:graphicFrameMkLst>
        </pc:graphicFrameChg>
        <pc:graphicFrameChg chg="mod">
          <ac:chgData name="Viorica Scerbina" userId="0f6d29d0-0191-40d1-b46b-5f0dd9b80d87" providerId="ADAL" clId="{50FAA444-02F3-4E21-80AE-2408211709C6}" dt="2023-08-18T10:14:29.588" v="36" actId="403"/>
          <ac:graphicFrameMkLst>
            <pc:docMk/>
            <pc:sldMk cId="1678570736" sldId="259"/>
            <ac:graphicFrameMk id="27" creationId="{B5ECE007-AE5B-41A8-B731-2B250DFA9B70}"/>
          </ac:graphicFrameMkLst>
        </pc:graphicFrameChg>
        <pc:graphicFrameChg chg="mod">
          <ac:chgData name="Viorica Scerbina" userId="0f6d29d0-0191-40d1-b46b-5f0dd9b80d87" providerId="ADAL" clId="{50FAA444-02F3-4E21-80AE-2408211709C6}" dt="2023-08-18T10:12:45.868" v="17"/>
          <ac:graphicFrameMkLst>
            <pc:docMk/>
            <pc:sldMk cId="1678570736" sldId="259"/>
            <ac:graphicFrameMk id="60" creationId="{E700857C-2CED-4525-B6EA-8B11280C0DEE}"/>
          </ac:graphicFrameMkLst>
        </pc:graphicFrameChg>
      </pc:sldChg>
    </pc:docChg>
  </pc:docChgLst>
  <pc:docChgLst>
    <pc:chgData name="Vitalie Iovita" userId="ce3a99db-650b-4348-a343-20f6ecda1b09" providerId="ADAL" clId="{550C3CD7-DC9D-47EF-96DE-4B816CD375E2}"/>
    <pc:docChg chg="custSel modSld">
      <pc:chgData name="Vitalie Iovita" userId="ce3a99db-650b-4348-a343-20f6ecda1b09" providerId="ADAL" clId="{550C3CD7-DC9D-47EF-96DE-4B816CD375E2}" dt="2023-08-02T14:01:49.671" v="382" actId="20577"/>
      <pc:docMkLst>
        <pc:docMk/>
      </pc:docMkLst>
      <pc:sldChg chg="addSp delSp modSp mod">
        <pc:chgData name="Vitalie Iovita" userId="ce3a99db-650b-4348-a343-20f6ecda1b09" providerId="ADAL" clId="{550C3CD7-DC9D-47EF-96DE-4B816CD375E2}" dt="2023-08-02T14:01:49.671" v="382" actId="20577"/>
        <pc:sldMkLst>
          <pc:docMk/>
          <pc:sldMk cId="1678570736" sldId="259"/>
        </pc:sldMkLst>
        <pc:spChg chg="add mod">
          <ac:chgData name="Vitalie Iovita" userId="ce3a99db-650b-4348-a343-20f6ecda1b09" providerId="ADAL" clId="{550C3CD7-DC9D-47EF-96DE-4B816CD375E2}" dt="2023-08-02T12:45:24.318" v="30" actId="404"/>
          <ac:spMkLst>
            <pc:docMk/>
            <pc:sldMk cId="1678570736" sldId="259"/>
            <ac:spMk id="3" creationId="{DF4043B1-6477-ACA9-4DC6-DB9ED5067F75}"/>
          </ac:spMkLst>
        </pc:spChg>
        <pc:spChg chg="add mod">
          <ac:chgData name="Vitalie Iovita" userId="ce3a99db-650b-4348-a343-20f6ecda1b09" providerId="ADAL" clId="{550C3CD7-DC9D-47EF-96DE-4B816CD375E2}" dt="2023-08-02T14:01:49.671" v="382" actId="20577"/>
          <ac:spMkLst>
            <pc:docMk/>
            <pc:sldMk cId="1678570736" sldId="259"/>
            <ac:spMk id="4" creationId="{C955647A-B3C1-B9DC-B005-02E4C4CED18A}"/>
          </ac:spMkLst>
        </pc:spChg>
        <pc:spChg chg="add mod">
          <ac:chgData name="Vitalie Iovita" userId="ce3a99db-650b-4348-a343-20f6ecda1b09" providerId="ADAL" clId="{550C3CD7-DC9D-47EF-96DE-4B816CD375E2}" dt="2023-08-02T14:01:30.739" v="362" actId="20577"/>
          <ac:spMkLst>
            <pc:docMk/>
            <pc:sldMk cId="1678570736" sldId="259"/>
            <ac:spMk id="5" creationId="{5DFD3982-D368-B8CF-FE0F-535ABB9E3974}"/>
          </ac:spMkLst>
        </pc:spChg>
        <pc:spChg chg="add mod">
          <ac:chgData name="Vitalie Iovita" userId="ce3a99db-650b-4348-a343-20f6ecda1b09" providerId="ADAL" clId="{550C3CD7-DC9D-47EF-96DE-4B816CD375E2}" dt="2023-08-02T13:58:15.804" v="334" actId="6549"/>
          <ac:spMkLst>
            <pc:docMk/>
            <pc:sldMk cId="1678570736" sldId="259"/>
            <ac:spMk id="6" creationId="{9496AF1E-9A7B-3AEF-6DFC-1865879620F3}"/>
          </ac:spMkLst>
        </pc:spChg>
        <pc:spChg chg="mod">
          <ac:chgData name="Vitalie Iovita" userId="ce3a99db-650b-4348-a343-20f6ecda1b09" providerId="ADAL" clId="{550C3CD7-DC9D-47EF-96DE-4B816CD375E2}" dt="2023-08-02T13:51:45.016" v="323" actId="1035"/>
          <ac:spMkLst>
            <pc:docMk/>
            <pc:sldMk cId="1678570736" sldId="259"/>
            <ac:spMk id="21" creationId="{DDABE780-9F51-447E-8F79-238644F93A03}"/>
          </ac:spMkLst>
        </pc:spChg>
        <pc:spChg chg="mod">
          <ac:chgData name="Vitalie Iovita" userId="ce3a99db-650b-4348-a343-20f6ecda1b09" providerId="ADAL" clId="{550C3CD7-DC9D-47EF-96DE-4B816CD375E2}" dt="2023-08-02T13:50:44.367" v="316" actId="20577"/>
          <ac:spMkLst>
            <pc:docMk/>
            <pc:sldMk cId="1678570736" sldId="259"/>
            <ac:spMk id="26" creationId="{E0B65F63-539D-44FB-9082-805D02C9F74F}"/>
          </ac:spMkLst>
        </pc:spChg>
        <pc:spChg chg="mod">
          <ac:chgData name="Vitalie Iovita" userId="ce3a99db-650b-4348-a343-20f6ecda1b09" providerId="ADAL" clId="{550C3CD7-DC9D-47EF-96DE-4B816CD375E2}" dt="2023-08-02T13:51:45.016" v="323" actId="1035"/>
          <ac:spMkLst>
            <pc:docMk/>
            <pc:sldMk cId="1678570736" sldId="259"/>
            <ac:spMk id="41" creationId="{E232C924-3DEE-4BA1-807F-390D58C2DE74}"/>
          </ac:spMkLst>
        </pc:spChg>
        <pc:spChg chg="mod">
          <ac:chgData name="Vitalie Iovita" userId="ce3a99db-650b-4348-a343-20f6ecda1b09" providerId="ADAL" clId="{550C3CD7-DC9D-47EF-96DE-4B816CD375E2}" dt="2023-08-02T13:51:45.016" v="323" actId="1035"/>
          <ac:spMkLst>
            <pc:docMk/>
            <pc:sldMk cId="1678570736" sldId="259"/>
            <ac:spMk id="43" creationId="{C2838E29-CA90-4C16-85AA-26F86BE26DEE}"/>
          </ac:spMkLst>
        </pc:spChg>
        <pc:spChg chg="mod">
          <ac:chgData name="Vitalie Iovita" userId="ce3a99db-650b-4348-a343-20f6ecda1b09" providerId="ADAL" clId="{550C3CD7-DC9D-47EF-96DE-4B816CD375E2}" dt="2023-08-02T13:51:45.016" v="323" actId="1035"/>
          <ac:spMkLst>
            <pc:docMk/>
            <pc:sldMk cId="1678570736" sldId="259"/>
            <ac:spMk id="46" creationId="{E64C5E2E-9985-4925-B788-A996D895A759}"/>
          </ac:spMkLst>
        </pc:spChg>
        <pc:spChg chg="mod">
          <ac:chgData name="Vitalie Iovita" userId="ce3a99db-650b-4348-a343-20f6ecda1b09" providerId="ADAL" clId="{550C3CD7-DC9D-47EF-96DE-4B816CD375E2}" dt="2023-08-02T12:43:20.090" v="3" actId="20577"/>
          <ac:spMkLst>
            <pc:docMk/>
            <pc:sldMk cId="1678570736" sldId="259"/>
            <ac:spMk id="48" creationId="{ECB730F0-0678-4158-8BED-41B511827768}"/>
          </ac:spMkLst>
        </pc:spChg>
        <pc:spChg chg="mod">
          <ac:chgData name="Vitalie Iovita" userId="ce3a99db-650b-4348-a343-20f6ecda1b09" providerId="ADAL" clId="{550C3CD7-DC9D-47EF-96DE-4B816CD375E2}" dt="2023-08-02T13:14:55.584" v="235" actId="20577"/>
          <ac:spMkLst>
            <pc:docMk/>
            <pc:sldMk cId="1678570736" sldId="259"/>
            <ac:spMk id="50" creationId="{C19E9BE6-6C24-45B9-BF1A-69AB88266C30}"/>
          </ac:spMkLst>
        </pc:spChg>
        <pc:spChg chg="mod">
          <ac:chgData name="Vitalie Iovita" userId="ce3a99db-650b-4348-a343-20f6ecda1b09" providerId="ADAL" clId="{550C3CD7-DC9D-47EF-96DE-4B816CD375E2}" dt="2023-08-02T13:37:53.397" v="242" actId="20577"/>
          <ac:spMkLst>
            <pc:docMk/>
            <pc:sldMk cId="1678570736" sldId="259"/>
            <ac:spMk id="54" creationId="{62CF24E6-D511-4374-A2EF-253F714E9E2A}"/>
          </ac:spMkLst>
        </pc:spChg>
        <pc:spChg chg="del">
          <ac:chgData name="Vitalie Iovita" userId="ce3a99db-650b-4348-a343-20f6ecda1b09" providerId="ADAL" clId="{550C3CD7-DC9D-47EF-96DE-4B816CD375E2}" dt="2023-08-02T12:44:35.764" v="9" actId="478"/>
          <ac:spMkLst>
            <pc:docMk/>
            <pc:sldMk cId="1678570736" sldId="259"/>
            <ac:spMk id="62" creationId="{92F20F17-3E3E-4786-AE6A-BFBB8948C034}"/>
          </ac:spMkLst>
        </pc:spChg>
        <pc:graphicFrameChg chg="add mod">
          <ac:chgData name="Vitalie Iovita" userId="ce3a99db-650b-4348-a343-20f6ecda1b09" providerId="ADAL" clId="{550C3CD7-DC9D-47EF-96DE-4B816CD375E2}" dt="2023-08-02T12:44:01.553" v="7" actId="1076"/>
          <ac:graphicFrameMkLst>
            <pc:docMk/>
            <pc:sldMk cId="1678570736" sldId="259"/>
            <ac:graphicFrameMk id="2" creationId="{A6267B6D-A77C-7486-8C91-0B4B6B0ED693}"/>
          </ac:graphicFrameMkLst>
        </pc:graphicFrameChg>
        <pc:graphicFrameChg chg="mod">
          <ac:chgData name="Vitalie Iovita" userId="ce3a99db-650b-4348-a343-20f6ecda1b09" providerId="ADAL" clId="{550C3CD7-DC9D-47EF-96DE-4B816CD375E2}" dt="2023-08-02T13:40:45.110" v="251"/>
          <ac:graphicFrameMkLst>
            <pc:docMk/>
            <pc:sldMk cId="1678570736" sldId="259"/>
            <ac:graphicFrameMk id="12" creationId="{F0022081-C89B-469B-8E9E-64F81F3DFB09}"/>
          </ac:graphicFrameMkLst>
        </pc:graphicFrameChg>
        <pc:graphicFrameChg chg="del">
          <ac:chgData name="Vitalie Iovita" userId="ce3a99db-650b-4348-a343-20f6ecda1b09" providerId="ADAL" clId="{550C3CD7-DC9D-47EF-96DE-4B816CD375E2}" dt="2023-08-02T12:44:33.642" v="8" actId="478"/>
          <ac:graphicFrameMkLst>
            <pc:docMk/>
            <pc:sldMk cId="1678570736" sldId="259"/>
            <ac:graphicFrameMk id="15" creationId="{F4145026-C056-42FF-B87A-DBAAF0B374C5}"/>
          </ac:graphicFrameMkLst>
        </pc:graphicFrameChg>
        <pc:graphicFrameChg chg="mod">
          <ac:chgData name="Vitalie Iovita" userId="ce3a99db-650b-4348-a343-20f6ecda1b09" providerId="ADAL" clId="{550C3CD7-DC9D-47EF-96DE-4B816CD375E2}" dt="2023-08-02T14:00:13.586" v="338"/>
          <ac:graphicFrameMkLst>
            <pc:docMk/>
            <pc:sldMk cId="1678570736" sldId="259"/>
            <ac:graphicFrameMk id="27" creationId="{B5ECE007-AE5B-41A8-B731-2B250DFA9B70}"/>
          </ac:graphicFrameMkLst>
        </pc:graphicFrameChg>
        <pc:graphicFrameChg chg="del">
          <ac:chgData name="Vitalie Iovita" userId="ce3a99db-650b-4348-a343-20f6ecda1b09" providerId="ADAL" clId="{550C3CD7-DC9D-47EF-96DE-4B816CD375E2}" dt="2023-08-02T12:43:28.588" v="4" actId="478"/>
          <ac:graphicFrameMkLst>
            <pc:docMk/>
            <pc:sldMk cId="1678570736" sldId="259"/>
            <ac:graphicFrameMk id="28" creationId="{89C786A3-8540-70AC-C538-B61AEB32D149}"/>
          </ac:graphicFrameMkLst>
        </pc:graphicFrameChg>
        <pc:graphicFrameChg chg="mod">
          <ac:chgData name="Vitalie Iovita" userId="ce3a99db-650b-4348-a343-20f6ecda1b09" providerId="ADAL" clId="{550C3CD7-DC9D-47EF-96DE-4B816CD375E2}" dt="2023-08-02T13:44:47.581" v="279"/>
          <ac:graphicFrameMkLst>
            <pc:docMk/>
            <pc:sldMk cId="1678570736" sldId="259"/>
            <ac:graphicFrameMk id="60" creationId="{E700857C-2CED-4525-B6EA-8B11280C0DEE}"/>
          </ac:graphicFrameMkLst>
        </pc:graphicFrameChg>
      </pc:sldChg>
    </pc:docChg>
  </pc:docChgLst>
  <pc:docChgLst>
    <pc:chgData name="Viorica Scerbina" userId="0f6d29d0-0191-40d1-b46b-5f0dd9b80d87" providerId="ADAL" clId="{866C6ED3-111D-4607-B89E-6CF89AEB7CCC}"/>
    <pc:docChg chg="custSel modSld">
      <pc:chgData name="Viorica Scerbina" userId="0f6d29d0-0191-40d1-b46b-5f0dd9b80d87" providerId="ADAL" clId="{866C6ED3-111D-4607-B89E-6CF89AEB7CCC}" dt="2024-04-05T06:47:45.560" v="158" actId="20577"/>
      <pc:docMkLst>
        <pc:docMk/>
      </pc:docMkLst>
      <pc:sldChg chg="modSp mod">
        <pc:chgData name="Viorica Scerbina" userId="0f6d29d0-0191-40d1-b46b-5f0dd9b80d87" providerId="ADAL" clId="{866C6ED3-111D-4607-B89E-6CF89AEB7CCC}" dt="2024-04-05T06:47:45.560" v="158" actId="20577"/>
        <pc:sldMkLst>
          <pc:docMk/>
          <pc:sldMk cId="1678570736" sldId="259"/>
        </pc:sldMkLst>
        <pc:spChg chg="mod">
          <ac:chgData name="Viorica Scerbina" userId="0f6d29d0-0191-40d1-b46b-5f0dd9b80d87" providerId="ADAL" clId="{866C6ED3-111D-4607-B89E-6CF89AEB7CCC}" dt="2024-04-05T06:43:27.632" v="119" actId="1035"/>
          <ac:spMkLst>
            <pc:docMk/>
            <pc:sldMk cId="1678570736" sldId="259"/>
            <ac:spMk id="3" creationId="{DF4043B1-6477-ACA9-4DC6-DB9ED5067F75}"/>
          </ac:spMkLst>
        </pc:spChg>
        <pc:spChg chg="mod">
          <ac:chgData name="Viorica Scerbina" userId="0f6d29d0-0191-40d1-b46b-5f0dd9b80d87" providerId="ADAL" clId="{866C6ED3-111D-4607-B89E-6CF89AEB7CCC}" dt="2024-04-05T06:47:45.560" v="158" actId="20577"/>
          <ac:spMkLst>
            <pc:docMk/>
            <pc:sldMk cId="1678570736" sldId="259"/>
            <ac:spMk id="4" creationId="{C955647A-B3C1-B9DC-B005-02E4C4CED18A}"/>
          </ac:spMkLst>
        </pc:spChg>
        <pc:spChg chg="mod">
          <ac:chgData name="Viorica Scerbina" userId="0f6d29d0-0191-40d1-b46b-5f0dd9b80d87" providerId="ADAL" clId="{866C6ED3-111D-4607-B89E-6CF89AEB7CCC}" dt="2024-04-05T06:43:54.615" v="124" actId="20577"/>
          <ac:spMkLst>
            <pc:docMk/>
            <pc:sldMk cId="1678570736" sldId="259"/>
            <ac:spMk id="39" creationId="{DDF80385-6086-42DF-B498-B58389B85121}"/>
          </ac:spMkLst>
        </pc:spChg>
        <pc:spChg chg="mod">
          <ac:chgData name="Viorica Scerbina" userId="0f6d29d0-0191-40d1-b46b-5f0dd9b80d87" providerId="ADAL" clId="{866C6ED3-111D-4607-B89E-6CF89AEB7CCC}" dt="2024-04-05T06:44:54.629" v="131" actId="1076"/>
          <ac:spMkLst>
            <pc:docMk/>
            <pc:sldMk cId="1678570736" sldId="259"/>
            <ac:spMk id="46" creationId="{E64C5E2E-9985-4925-B788-A996D895A759}"/>
          </ac:spMkLst>
        </pc:spChg>
        <pc:spChg chg="mod">
          <ac:chgData name="Viorica Scerbina" userId="0f6d29d0-0191-40d1-b46b-5f0dd9b80d87" providerId="ADAL" clId="{866C6ED3-111D-4607-B89E-6CF89AEB7CCC}" dt="2024-04-05T06:45:17.283" v="141" actId="108"/>
          <ac:spMkLst>
            <pc:docMk/>
            <pc:sldMk cId="1678570736" sldId="259"/>
            <ac:spMk id="48" creationId="{ECB730F0-0678-4158-8BED-41B511827768}"/>
          </ac:spMkLst>
        </pc:spChg>
        <pc:graphicFrameChg chg="mod">
          <ac:chgData name="Viorica Scerbina" userId="0f6d29d0-0191-40d1-b46b-5f0dd9b80d87" providerId="ADAL" clId="{866C6ED3-111D-4607-B89E-6CF89AEB7CCC}" dt="2024-04-05T06:44:34.756" v="129" actId="403"/>
          <ac:graphicFrameMkLst>
            <pc:docMk/>
            <pc:sldMk cId="1678570736" sldId="259"/>
            <ac:graphicFrameMk id="2" creationId="{A6267B6D-A77C-7486-8C91-0B4B6B0ED693}"/>
          </ac:graphicFrameMkLst>
        </pc:graphicFrameChg>
        <pc:graphicFrameChg chg="mod">
          <ac:chgData name="Viorica Scerbina" userId="0f6d29d0-0191-40d1-b46b-5f0dd9b80d87" providerId="ADAL" clId="{866C6ED3-111D-4607-B89E-6CF89AEB7CCC}" dt="2024-04-05T06:44:31.324" v="128" actId="403"/>
          <ac:graphicFrameMkLst>
            <pc:docMk/>
            <pc:sldMk cId="1678570736" sldId="259"/>
            <ac:graphicFrameMk id="12" creationId="{F0022081-C89B-469B-8E9E-64F81F3DFB09}"/>
          </ac:graphicFrameMkLst>
        </pc:graphicFrameChg>
        <pc:graphicFrameChg chg="mod">
          <ac:chgData name="Viorica Scerbina" userId="0f6d29d0-0191-40d1-b46b-5f0dd9b80d87" providerId="ADAL" clId="{866C6ED3-111D-4607-B89E-6CF89AEB7CCC}" dt="2024-04-05T06:44:25.700" v="126" actId="403"/>
          <ac:graphicFrameMkLst>
            <pc:docMk/>
            <pc:sldMk cId="1678570736" sldId="259"/>
            <ac:graphicFrameMk id="27" creationId="{B5ECE007-AE5B-41A8-B731-2B250DFA9B70}"/>
          </ac:graphicFrameMkLst>
        </pc:graphicFrameChg>
        <pc:cxnChg chg="mod">
          <ac:chgData name="Viorica Scerbina" userId="0f6d29d0-0191-40d1-b46b-5f0dd9b80d87" providerId="ADAL" clId="{866C6ED3-111D-4607-B89E-6CF89AEB7CCC}" dt="2024-04-05T06:43:44.904" v="121" actId="14100"/>
          <ac:cxnSpMkLst>
            <pc:docMk/>
            <pc:sldMk cId="1678570736" sldId="259"/>
            <ac:cxnSpMk id="56" creationId="{9635ED26-CC7E-4045-93DA-0C8F292EC6D3}"/>
          </ac:cxnSpMkLst>
        </pc:cxnChg>
        <pc:cxnChg chg="mod">
          <ac:chgData name="Viorica Scerbina" userId="0f6d29d0-0191-40d1-b46b-5f0dd9b80d87" providerId="ADAL" clId="{866C6ED3-111D-4607-B89E-6CF89AEB7CCC}" dt="2024-04-05T06:42:48.806" v="103" actId="1036"/>
          <ac:cxnSpMkLst>
            <pc:docMk/>
            <pc:sldMk cId="1678570736" sldId="259"/>
            <ac:cxnSpMk id="57" creationId="{3DEBCF7C-E2A5-4686-8C2D-0166E2E4A057}"/>
          </ac:cxnSpMkLst>
        </pc:cxnChg>
      </pc:sldChg>
    </pc:docChg>
  </pc:docChgLst>
  <pc:docChgLst>
    <pc:chgData name="Vitalie Iovita" userId="ce3a99db-650b-4348-a343-20f6ecda1b09" providerId="ADAL" clId="{4E3ED5FE-F2F5-4485-96C1-5F73A6C480FB}"/>
    <pc:docChg chg="modSld">
      <pc:chgData name="Vitalie Iovita" userId="ce3a99db-650b-4348-a343-20f6ecda1b09" providerId="ADAL" clId="{4E3ED5FE-F2F5-4485-96C1-5F73A6C480FB}" dt="2021-03-19T09:23:06.305" v="2" actId="20577"/>
      <pc:docMkLst>
        <pc:docMk/>
      </pc:docMkLst>
      <pc:sldChg chg="modSp mod">
        <pc:chgData name="Vitalie Iovita" userId="ce3a99db-650b-4348-a343-20f6ecda1b09" providerId="ADAL" clId="{4E3ED5FE-F2F5-4485-96C1-5F73A6C480FB}" dt="2021-03-19T09:23:06.305" v="2" actId="20577"/>
        <pc:sldMkLst>
          <pc:docMk/>
          <pc:sldMk cId="1678570736" sldId="259"/>
        </pc:sldMkLst>
        <pc:spChg chg="mod">
          <ac:chgData name="Vitalie Iovita" userId="ce3a99db-650b-4348-a343-20f6ecda1b09" providerId="ADAL" clId="{4E3ED5FE-F2F5-4485-96C1-5F73A6C480FB}" dt="2021-03-19T09:23:06.305" v="2" actId="20577"/>
          <ac:spMkLst>
            <pc:docMk/>
            <pc:sldMk cId="1678570736" sldId="259"/>
            <ac:spMk id="42" creationId="{2731898B-C47F-46A8-9895-50EEE80E5553}"/>
          </ac:spMkLst>
        </pc:spChg>
      </pc:sldChg>
    </pc:docChg>
  </pc:docChgLst>
  <pc:docChgLst>
    <pc:chgData name="Viorica Scerbina" userId="0f6d29d0-0191-40d1-b46b-5f0dd9b80d87" providerId="ADAL" clId="{539AB04E-8E73-44C3-9F88-DC04EE34E3D9}"/>
    <pc:docChg chg="modSld">
      <pc:chgData name="Viorica Scerbina" userId="0f6d29d0-0191-40d1-b46b-5f0dd9b80d87" providerId="ADAL" clId="{539AB04E-8E73-44C3-9F88-DC04EE34E3D9}" dt="2024-04-05T06:54:13.051" v="25" actId="1076"/>
      <pc:docMkLst>
        <pc:docMk/>
      </pc:docMkLst>
      <pc:sldChg chg="addSp modSp mod">
        <pc:chgData name="Viorica Scerbina" userId="0f6d29d0-0191-40d1-b46b-5f0dd9b80d87" providerId="ADAL" clId="{539AB04E-8E73-44C3-9F88-DC04EE34E3D9}" dt="2024-04-05T06:54:13.051" v="25" actId="1076"/>
        <pc:sldMkLst>
          <pc:docMk/>
          <pc:sldMk cId="1678570736" sldId="259"/>
        </pc:sldMkLst>
        <pc:spChg chg="mod">
          <ac:chgData name="Viorica Scerbina" userId="0f6d29d0-0191-40d1-b46b-5f0dd9b80d87" providerId="ADAL" clId="{539AB04E-8E73-44C3-9F88-DC04EE34E3D9}" dt="2024-04-05T06:54:08.175" v="24" actId="1076"/>
          <ac:spMkLst>
            <pc:docMk/>
            <pc:sldMk cId="1678570736" sldId="259"/>
            <ac:spMk id="4" creationId="{C955647A-B3C1-B9DC-B005-02E4C4CED18A}"/>
          </ac:spMkLst>
        </pc:spChg>
        <pc:spChg chg="add mod">
          <ac:chgData name="Viorica Scerbina" userId="0f6d29d0-0191-40d1-b46b-5f0dd9b80d87" providerId="ADAL" clId="{539AB04E-8E73-44C3-9F88-DC04EE34E3D9}" dt="2024-04-05T06:54:13.051" v="25" actId="1076"/>
          <ac:spMkLst>
            <pc:docMk/>
            <pc:sldMk cId="1678570736" sldId="259"/>
            <ac:spMk id="5" creationId="{EB28E190-5257-F40E-441C-652B9C84401B}"/>
          </ac:spMkLst>
        </pc:spChg>
        <pc:cxnChg chg="mod">
          <ac:chgData name="Viorica Scerbina" userId="0f6d29d0-0191-40d1-b46b-5f0dd9b80d87" providerId="ADAL" clId="{539AB04E-8E73-44C3-9F88-DC04EE34E3D9}" dt="2024-04-05T06:49:36.083" v="4" actId="14100"/>
          <ac:cxnSpMkLst>
            <pc:docMk/>
            <pc:sldMk cId="1678570736" sldId="259"/>
            <ac:cxnSpMk id="56" creationId="{9635ED26-CC7E-4045-93DA-0C8F292EC6D3}"/>
          </ac:cxnSpMkLst>
        </pc:cxnChg>
      </pc:sldChg>
    </pc:docChg>
  </pc:docChgLst>
  <pc:docChgLst>
    <pc:chgData name="Vitalie Iovita" userId="ce3a99db-650b-4348-a343-20f6ecda1b09" providerId="ADAL" clId="{3FA70507-B63E-4C98-AE2B-1F5DB1590C0A}"/>
    <pc:docChg chg="undo custSel modSld modMainMaster">
      <pc:chgData name="Vitalie Iovita" userId="ce3a99db-650b-4348-a343-20f6ecda1b09" providerId="ADAL" clId="{3FA70507-B63E-4C98-AE2B-1F5DB1590C0A}" dt="2021-08-18T13:38:50.656" v="521" actId="27918"/>
      <pc:docMkLst>
        <pc:docMk/>
      </pc:docMkLst>
      <pc:sldChg chg="addSp delSp modSp mod">
        <pc:chgData name="Vitalie Iovita" userId="ce3a99db-650b-4348-a343-20f6ecda1b09" providerId="ADAL" clId="{3FA70507-B63E-4C98-AE2B-1F5DB1590C0A}" dt="2021-08-18T13:38:50.656" v="521" actId="27918"/>
        <pc:sldMkLst>
          <pc:docMk/>
          <pc:sldMk cId="1678570736" sldId="259"/>
        </pc:sldMkLst>
        <pc:spChg chg="add del">
          <ac:chgData name="Vitalie Iovita" userId="ce3a99db-650b-4348-a343-20f6ecda1b09" providerId="ADAL" clId="{3FA70507-B63E-4C98-AE2B-1F5DB1590C0A}" dt="2021-08-18T12:15:55.746" v="61" actId="478"/>
          <ac:spMkLst>
            <pc:docMk/>
            <pc:sldMk cId="1678570736" sldId="259"/>
            <ac:spMk id="2" creationId="{E7FB30AA-1358-4817-ADB9-4D9879052DF5}"/>
          </ac:spMkLst>
        </pc:spChg>
        <pc:spChg chg="del mod">
          <ac:chgData name="Vitalie Iovita" userId="ce3a99db-650b-4348-a343-20f6ecda1b09" providerId="ADAL" clId="{3FA70507-B63E-4C98-AE2B-1F5DB1590C0A}" dt="2021-08-18T12:11:17.928" v="1" actId="21"/>
          <ac:spMkLst>
            <pc:docMk/>
            <pc:sldMk cId="1678570736" sldId="259"/>
            <ac:spMk id="3" creationId="{A0836D69-43D3-49CF-B55D-6654525F8516}"/>
          </ac:spMkLst>
        </pc:spChg>
        <pc:spChg chg="del mod">
          <ac:chgData name="Vitalie Iovita" userId="ce3a99db-650b-4348-a343-20f6ecda1b09" providerId="ADAL" clId="{3FA70507-B63E-4C98-AE2B-1F5DB1590C0A}" dt="2021-08-18T12:11:17.928" v="1" actId="21"/>
          <ac:spMkLst>
            <pc:docMk/>
            <pc:sldMk cId="1678570736" sldId="259"/>
            <ac:spMk id="7" creationId="{BF3371E5-50AA-4E1F-A352-EA66C25CE42D}"/>
          </ac:spMkLst>
        </pc:spChg>
        <pc:spChg chg="add del mod">
          <ac:chgData name="Vitalie Iovita" userId="ce3a99db-650b-4348-a343-20f6ecda1b09" providerId="ADAL" clId="{3FA70507-B63E-4C98-AE2B-1F5DB1590C0A}" dt="2021-08-18T12:21:50.193" v="113" actId="478"/>
          <ac:spMkLst>
            <pc:docMk/>
            <pc:sldMk cId="1678570736" sldId="259"/>
            <ac:spMk id="20" creationId="{979F1D8E-AE48-49D4-B562-3CEDF20832AC}"/>
          </ac:spMkLst>
        </pc:spChg>
        <pc:spChg chg="add mod">
          <ac:chgData name="Vitalie Iovita" userId="ce3a99db-650b-4348-a343-20f6ecda1b09" providerId="ADAL" clId="{3FA70507-B63E-4C98-AE2B-1F5DB1590C0A}" dt="2021-08-18T12:18:48.235" v="93" actId="1076"/>
          <ac:spMkLst>
            <pc:docMk/>
            <pc:sldMk cId="1678570736" sldId="259"/>
            <ac:spMk id="21" creationId="{DDABE780-9F51-447E-8F79-238644F93A03}"/>
          </ac:spMkLst>
        </pc:spChg>
        <pc:spChg chg="add mod">
          <ac:chgData name="Vitalie Iovita" userId="ce3a99db-650b-4348-a343-20f6ecda1b09" providerId="ADAL" clId="{3FA70507-B63E-4C98-AE2B-1F5DB1590C0A}" dt="2021-08-18T12:39:45.115" v="283" actId="403"/>
          <ac:spMkLst>
            <pc:docMk/>
            <pc:sldMk cId="1678570736" sldId="259"/>
            <ac:spMk id="22" creationId="{906C6EF4-4CA8-4C33-B63F-06A526098A94}"/>
          </ac:spMkLst>
        </pc:spChg>
        <pc:spChg chg="add mod">
          <ac:chgData name="Vitalie Iovita" userId="ce3a99db-650b-4348-a343-20f6ecda1b09" providerId="ADAL" clId="{3FA70507-B63E-4C98-AE2B-1F5DB1590C0A}" dt="2021-08-18T12:34:56.677" v="237" actId="6549"/>
          <ac:spMkLst>
            <pc:docMk/>
            <pc:sldMk cId="1678570736" sldId="259"/>
            <ac:spMk id="26" creationId="{E0B65F63-539D-44FB-9082-805D02C9F74F}"/>
          </ac:spMkLst>
        </pc:spChg>
        <pc:spChg chg="del mod">
          <ac:chgData name="Vitalie Iovita" userId="ce3a99db-650b-4348-a343-20f6ecda1b09" providerId="ADAL" clId="{3FA70507-B63E-4C98-AE2B-1F5DB1590C0A}" dt="2021-08-18T12:11:17.928" v="1" actId="21"/>
          <ac:spMkLst>
            <pc:docMk/>
            <pc:sldMk cId="1678570736" sldId="259"/>
            <ac:spMk id="29" creationId="{95A27EEE-58D8-4329-A3C8-FD0BBEF4A1DD}"/>
          </ac:spMkLst>
        </pc:spChg>
        <pc:spChg chg="del mod">
          <ac:chgData name="Vitalie Iovita" userId="ce3a99db-650b-4348-a343-20f6ecda1b09" providerId="ADAL" clId="{3FA70507-B63E-4C98-AE2B-1F5DB1590C0A}" dt="2021-08-18T12:11:17.928" v="1" actId="21"/>
          <ac:spMkLst>
            <pc:docMk/>
            <pc:sldMk cId="1678570736" sldId="259"/>
            <ac:spMk id="30" creationId="{10FD3701-DF61-4415-8EBC-CC503737BB84}"/>
          </ac:spMkLst>
        </pc:spChg>
        <pc:spChg chg="add mod">
          <ac:chgData name="Vitalie Iovita" userId="ce3a99db-650b-4348-a343-20f6ecda1b09" providerId="ADAL" clId="{3FA70507-B63E-4C98-AE2B-1F5DB1590C0A}" dt="2021-08-18T12:47:25.651" v="337" actId="255"/>
          <ac:spMkLst>
            <pc:docMk/>
            <pc:sldMk cId="1678570736" sldId="259"/>
            <ac:spMk id="32" creationId="{0EDB0E60-86C5-4831-B38F-82B8991C1003}"/>
          </ac:spMkLst>
        </pc:spChg>
        <pc:spChg chg="add del mod">
          <ac:chgData name="Vitalie Iovita" userId="ce3a99db-650b-4348-a343-20f6ecda1b09" providerId="ADAL" clId="{3FA70507-B63E-4C98-AE2B-1F5DB1590C0A}" dt="2021-08-18T12:47:12.776" v="333"/>
          <ac:spMkLst>
            <pc:docMk/>
            <pc:sldMk cId="1678570736" sldId="259"/>
            <ac:spMk id="33" creationId="{4A3EF57C-A32F-4470-9718-A08204BAD29C}"/>
          </ac:spMkLst>
        </pc:spChg>
        <pc:spChg chg="del mod">
          <ac:chgData name="Vitalie Iovita" userId="ce3a99db-650b-4348-a343-20f6ecda1b09" providerId="ADAL" clId="{3FA70507-B63E-4C98-AE2B-1F5DB1590C0A}" dt="2021-08-18T12:11:17.928" v="1" actId="21"/>
          <ac:spMkLst>
            <pc:docMk/>
            <pc:sldMk cId="1678570736" sldId="259"/>
            <ac:spMk id="34" creationId="{5654BEB4-BA2D-40B3-AFFA-B3BB6667CACD}"/>
          </ac:spMkLst>
        </pc:spChg>
        <pc:spChg chg="del mod">
          <ac:chgData name="Vitalie Iovita" userId="ce3a99db-650b-4348-a343-20f6ecda1b09" providerId="ADAL" clId="{3FA70507-B63E-4C98-AE2B-1F5DB1590C0A}" dt="2021-08-18T12:11:17.928" v="1" actId="21"/>
          <ac:spMkLst>
            <pc:docMk/>
            <pc:sldMk cId="1678570736" sldId="259"/>
            <ac:spMk id="35" creationId="{A5EF0CB7-AA43-4465-AB37-EA21A3F50186}"/>
          </ac:spMkLst>
        </pc:spChg>
        <pc:spChg chg="del mod">
          <ac:chgData name="Vitalie Iovita" userId="ce3a99db-650b-4348-a343-20f6ecda1b09" providerId="ADAL" clId="{3FA70507-B63E-4C98-AE2B-1F5DB1590C0A}" dt="2021-08-18T12:11:17.928" v="1" actId="21"/>
          <ac:spMkLst>
            <pc:docMk/>
            <pc:sldMk cId="1678570736" sldId="259"/>
            <ac:spMk id="36" creationId="{E190B164-AC8D-481B-B67D-1AC29B9F3C17}"/>
          </ac:spMkLst>
        </pc:spChg>
        <pc:spChg chg="add mod">
          <ac:chgData name="Vitalie Iovita" userId="ce3a99db-650b-4348-a343-20f6ecda1b09" providerId="ADAL" clId="{3FA70507-B63E-4C98-AE2B-1F5DB1590C0A}" dt="2021-08-18T12:17:59.916" v="91" actId="403"/>
          <ac:spMkLst>
            <pc:docMk/>
            <pc:sldMk cId="1678570736" sldId="259"/>
            <ac:spMk id="39" creationId="{DDF80385-6086-42DF-B498-B58389B85121}"/>
          </ac:spMkLst>
        </pc:spChg>
        <pc:spChg chg="add del mod">
          <ac:chgData name="Vitalie Iovita" userId="ce3a99db-650b-4348-a343-20f6ecda1b09" providerId="ADAL" clId="{3FA70507-B63E-4C98-AE2B-1F5DB1590C0A}" dt="2021-08-18T12:21:50.193" v="113" actId="478"/>
          <ac:spMkLst>
            <pc:docMk/>
            <pc:sldMk cId="1678570736" sldId="259"/>
            <ac:spMk id="40" creationId="{81BE1D00-20E6-4339-8B6F-AF7B017C5CCA}"/>
          </ac:spMkLst>
        </pc:spChg>
        <pc:spChg chg="add mod">
          <ac:chgData name="Vitalie Iovita" userId="ce3a99db-650b-4348-a343-20f6ecda1b09" providerId="ADAL" clId="{3FA70507-B63E-4C98-AE2B-1F5DB1590C0A}" dt="2021-08-18T12:18:53.755" v="94" actId="1076"/>
          <ac:spMkLst>
            <pc:docMk/>
            <pc:sldMk cId="1678570736" sldId="259"/>
            <ac:spMk id="41" creationId="{E232C924-3DEE-4BA1-807F-390D58C2DE74}"/>
          </ac:spMkLst>
        </pc:spChg>
        <pc:spChg chg="del mod">
          <ac:chgData name="Vitalie Iovita" userId="ce3a99db-650b-4348-a343-20f6ecda1b09" providerId="ADAL" clId="{3FA70507-B63E-4C98-AE2B-1F5DB1590C0A}" dt="2021-08-18T12:11:17.928" v="1" actId="21"/>
          <ac:spMkLst>
            <pc:docMk/>
            <pc:sldMk cId="1678570736" sldId="259"/>
            <ac:spMk id="42" creationId="{2731898B-C47F-46A8-9895-50EEE80E5553}"/>
          </ac:spMkLst>
        </pc:spChg>
        <pc:spChg chg="add mod">
          <ac:chgData name="Vitalie Iovita" userId="ce3a99db-650b-4348-a343-20f6ecda1b09" providerId="ADAL" clId="{3FA70507-B63E-4C98-AE2B-1F5DB1590C0A}" dt="2021-08-18T12:18:53.755" v="94" actId="1076"/>
          <ac:spMkLst>
            <pc:docMk/>
            <pc:sldMk cId="1678570736" sldId="259"/>
            <ac:spMk id="43" creationId="{C2838E29-CA90-4C16-85AA-26F86BE26DEE}"/>
          </ac:spMkLst>
        </pc:spChg>
        <pc:spChg chg="del mod">
          <ac:chgData name="Vitalie Iovita" userId="ce3a99db-650b-4348-a343-20f6ecda1b09" providerId="ADAL" clId="{3FA70507-B63E-4C98-AE2B-1F5DB1590C0A}" dt="2021-08-18T12:11:17.928" v="1" actId="21"/>
          <ac:spMkLst>
            <pc:docMk/>
            <pc:sldMk cId="1678570736" sldId="259"/>
            <ac:spMk id="45" creationId="{5162E6CF-AAD1-4DDC-97ED-EB74FCE4C531}"/>
          </ac:spMkLst>
        </pc:spChg>
        <pc:spChg chg="add mod">
          <ac:chgData name="Vitalie Iovita" userId="ce3a99db-650b-4348-a343-20f6ecda1b09" providerId="ADAL" clId="{3FA70507-B63E-4C98-AE2B-1F5DB1590C0A}" dt="2021-08-18T12:18:48.235" v="93" actId="1076"/>
          <ac:spMkLst>
            <pc:docMk/>
            <pc:sldMk cId="1678570736" sldId="259"/>
            <ac:spMk id="46" creationId="{E64C5E2E-9985-4925-B788-A996D895A759}"/>
          </ac:spMkLst>
        </pc:spChg>
        <pc:spChg chg="del mod">
          <ac:chgData name="Vitalie Iovita" userId="ce3a99db-650b-4348-a343-20f6ecda1b09" providerId="ADAL" clId="{3FA70507-B63E-4C98-AE2B-1F5DB1590C0A}" dt="2021-08-18T12:11:17.928" v="1" actId="21"/>
          <ac:spMkLst>
            <pc:docMk/>
            <pc:sldMk cId="1678570736" sldId="259"/>
            <ac:spMk id="47" creationId="{99B1BB20-E13E-40CF-A314-3A92B6E82BFC}"/>
          </ac:spMkLst>
        </pc:spChg>
        <pc:spChg chg="add mod">
          <ac:chgData name="Vitalie Iovita" userId="ce3a99db-650b-4348-a343-20f6ecda1b09" providerId="ADAL" clId="{3FA70507-B63E-4C98-AE2B-1F5DB1590C0A}" dt="2021-08-18T12:40:11.186" v="288" actId="1076"/>
          <ac:spMkLst>
            <pc:docMk/>
            <pc:sldMk cId="1678570736" sldId="259"/>
            <ac:spMk id="48" creationId="{ECB730F0-0678-4158-8BED-41B511827768}"/>
          </ac:spMkLst>
        </pc:spChg>
        <pc:spChg chg="add del">
          <ac:chgData name="Vitalie Iovita" userId="ce3a99db-650b-4348-a343-20f6ecda1b09" providerId="ADAL" clId="{3FA70507-B63E-4C98-AE2B-1F5DB1590C0A}" dt="2021-08-18T12:15:59.027" v="63" actId="22"/>
          <ac:spMkLst>
            <pc:docMk/>
            <pc:sldMk cId="1678570736" sldId="259"/>
            <ac:spMk id="49" creationId="{A2ED2CE9-14B7-40BA-85ED-26F9DD621D18}"/>
          </ac:spMkLst>
        </pc:spChg>
        <pc:spChg chg="add mod">
          <ac:chgData name="Vitalie Iovita" userId="ce3a99db-650b-4348-a343-20f6ecda1b09" providerId="ADAL" clId="{3FA70507-B63E-4C98-AE2B-1F5DB1590C0A}" dt="2021-08-18T13:17:56.902" v="482" actId="6549"/>
          <ac:spMkLst>
            <pc:docMk/>
            <pc:sldMk cId="1678570736" sldId="259"/>
            <ac:spMk id="50" creationId="{C19E9BE6-6C24-45B9-BF1A-69AB88266C30}"/>
          </ac:spMkLst>
        </pc:spChg>
        <pc:spChg chg="add mod">
          <ac:chgData name="Vitalie Iovita" userId="ce3a99db-650b-4348-a343-20f6ecda1b09" providerId="ADAL" clId="{3FA70507-B63E-4C98-AE2B-1F5DB1590C0A}" dt="2021-08-18T13:12:46.433" v="397" actId="1076"/>
          <ac:spMkLst>
            <pc:docMk/>
            <pc:sldMk cId="1678570736" sldId="259"/>
            <ac:spMk id="54" creationId="{62CF24E6-D511-4374-A2EF-253F714E9E2A}"/>
          </ac:spMkLst>
        </pc:spChg>
        <pc:spChg chg="add mod">
          <ac:chgData name="Vitalie Iovita" userId="ce3a99db-650b-4348-a343-20f6ecda1b09" providerId="ADAL" clId="{3FA70507-B63E-4C98-AE2B-1F5DB1590C0A}" dt="2021-08-18T12:46:50.892" v="328" actId="255"/>
          <ac:spMkLst>
            <pc:docMk/>
            <pc:sldMk cId="1678570736" sldId="259"/>
            <ac:spMk id="59" creationId="{4FF24A9B-EE92-4915-ABD4-CAD224857DB4}"/>
          </ac:spMkLst>
        </pc:spChg>
        <pc:spChg chg="add mod">
          <ac:chgData name="Vitalie Iovita" userId="ce3a99db-650b-4348-a343-20f6ecda1b09" providerId="ADAL" clId="{3FA70507-B63E-4C98-AE2B-1F5DB1590C0A}" dt="2021-08-18T13:21:10.685" v="514" actId="1076"/>
          <ac:spMkLst>
            <pc:docMk/>
            <pc:sldMk cId="1678570736" sldId="259"/>
            <ac:spMk id="61" creationId="{98E5A087-24DE-4196-8A01-BDC793CD8C14}"/>
          </ac:spMkLst>
        </pc:spChg>
        <pc:spChg chg="add mod">
          <ac:chgData name="Vitalie Iovita" userId="ce3a99db-650b-4348-a343-20f6ecda1b09" providerId="ADAL" clId="{3FA70507-B63E-4C98-AE2B-1F5DB1590C0A}" dt="2021-08-18T13:20:44.097" v="509" actId="20577"/>
          <ac:spMkLst>
            <pc:docMk/>
            <pc:sldMk cId="1678570736" sldId="259"/>
            <ac:spMk id="62" creationId="{92F20F17-3E3E-4786-AE6A-BFBB8948C034}"/>
          </ac:spMkLst>
        </pc:spChg>
        <pc:graphicFrameChg chg="del mod">
          <ac:chgData name="Vitalie Iovita" userId="ce3a99db-650b-4348-a343-20f6ecda1b09" providerId="ADAL" clId="{3FA70507-B63E-4C98-AE2B-1F5DB1590C0A}" dt="2021-08-18T12:11:17.928" v="1" actId="21"/>
          <ac:graphicFrameMkLst>
            <pc:docMk/>
            <pc:sldMk cId="1678570736" sldId="259"/>
            <ac:graphicFrameMk id="5" creationId="{4D5D7F85-7F4D-49E2-A908-4065A7D61063}"/>
          </ac:graphicFrameMkLst>
        </pc:graphicFrameChg>
        <pc:graphicFrameChg chg="del mod">
          <ac:chgData name="Vitalie Iovita" userId="ce3a99db-650b-4348-a343-20f6ecda1b09" providerId="ADAL" clId="{3FA70507-B63E-4C98-AE2B-1F5DB1590C0A}" dt="2021-08-18T12:11:17.928" v="1" actId="21"/>
          <ac:graphicFrameMkLst>
            <pc:docMk/>
            <pc:sldMk cId="1678570736" sldId="259"/>
            <ac:graphicFrameMk id="10" creationId="{46DA82FB-CD44-4999-8FE7-EC0D460E5144}"/>
          </ac:graphicFrameMkLst>
        </pc:graphicFrameChg>
        <pc:graphicFrameChg chg="add mod">
          <ac:chgData name="Vitalie Iovita" userId="ce3a99db-650b-4348-a343-20f6ecda1b09" providerId="ADAL" clId="{3FA70507-B63E-4C98-AE2B-1F5DB1590C0A}" dt="2021-08-18T13:19:52.046" v="494" actId="14100"/>
          <ac:graphicFrameMkLst>
            <pc:docMk/>
            <pc:sldMk cId="1678570736" sldId="259"/>
            <ac:graphicFrameMk id="12" creationId="{F0022081-C89B-469B-8E9E-64F81F3DFB09}"/>
          </ac:graphicFrameMkLst>
        </pc:graphicFrameChg>
        <pc:graphicFrameChg chg="add mod">
          <ac:chgData name="Vitalie Iovita" userId="ce3a99db-650b-4348-a343-20f6ecda1b09" providerId="ADAL" clId="{3FA70507-B63E-4C98-AE2B-1F5DB1590C0A}" dt="2021-08-18T13:20:56.875" v="511" actId="255"/>
          <ac:graphicFrameMkLst>
            <pc:docMk/>
            <pc:sldMk cId="1678570736" sldId="259"/>
            <ac:graphicFrameMk id="15" creationId="{F4145026-C056-42FF-B87A-DBAAF0B374C5}"/>
          </ac:graphicFrameMkLst>
        </pc:graphicFrameChg>
        <pc:graphicFrameChg chg="del mod">
          <ac:chgData name="Vitalie Iovita" userId="ce3a99db-650b-4348-a343-20f6ecda1b09" providerId="ADAL" clId="{3FA70507-B63E-4C98-AE2B-1F5DB1590C0A}" dt="2021-08-18T12:11:17.928" v="1" actId="21"/>
          <ac:graphicFrameMkLst>
            <pc:docMk/>
            <pc:sldMk cId="1678570736" sldId="259"/>
            <ac:graphicFrameMk id="19" creationId="{C5C6D0CD-8A39-4E34-B5C9-A62DB2AE0B31}"/>
          </ac:graphicFrameMkLst>
        </pc:graphicFrameChg>
        <pc:graphicFrameChg chg="add del mod">
          <ac:chgData name="Vitalie Iovita" userId="ce3a99db-650b-4348-a343-20f6ecda1b09" providerId="ADAL" clId="{3FA70507-B63E-4C98-AE2B-1F5DB1590C0A}" dt="2021-08-18T12:21:50.193" v="113" actId="478"/>
          <ac:graphicFrameMkLst>
            <pc:docMk/>
            <pc:sldMk cId="1678570736" sldId="259"/>
            <ac:graphicFrameMk id="23" creationId="{0CDE8BDA-D1BB-4F06-86AC-F0B9EF443153}"/>
          </ac:graphicFrameMkLst>
        </pc:graphicFrameChg>
        <pc:graphicFrameChg chg="add mod">
          <ac:chgData name="Vitalie Iovita" userId="ce3a99db-650b-4348-a343-20f6ecda1b09" providerId="ADAL" clId="{3FA70507-B63E-4C98-AE2B-1F5DB1590C0A}" dt="2021-08-18T12:32:05.355" v="202" actId="14100"/>
          <ac:graphicFrameMkLst>
            <pc:docMk/>
            <pc:sldMk cId="1678570736" sldId="259"/>
            <ac:graphicFrameMk id="27" creationId="{B5ECE007-AE5B-41A8-B731-2B250DFA9B70}"/>
          </ac:graphicFrameMkLst>
        </pc:graphicFrameChg>
        <pc:graphicFrameChg chg="add del mod">
          <ac:chgData name="Vitalie Iovita" userId="ce3a99db-650b-4348-a343-20f6ecda1b09" providerId="ADAL" clId="{3FA70507-B63E-4C98-AE2B-1F5DB1590C0A}" dt="2021-08-18T12:21:50.193" v="113" actId="478"/>
          <ac:graphicFrameMkLst>
            <pc:docMk/>
            <pc:sldMk cId="1678570736" sldId="259"/>
            <ac:graphicFrameMk id="44" creationId="{33C067CA-5D54-4433-BC92-DF5AD68D3B29}"/>
          </ac:graphicFrameMkLst>
        </pc:graphicFrameChg>
        <pc:graphicFrameChg chg="add del mod">
          <ac:chgData name="Vitalie Iovita" userId="ce3a99db-650b-4348-a343-20f6ecda1b09" providerId="ADAL" clId="{3FA70507-B63E-4C98-AE2B-1F5DB1590C0A}" dt="2021-08-18T12:36:22.349" v="251" actId="478"/>
          <ac:graphicFrameMkLst>
            <pc:docMk/>
            <pc:sldMk cId="1678570736" sldId="259"/>
            <ac:graphicFrameMk id="51" creationId="{64963326-7305-41A4-960C-DCFF75504FF1}"/>
          </ac:graphicFrameMkLst>
        </pc:graphicFrameChg>
        <pc:graphicFrameChg chg="add del mod">
          <ac:chgData name="Vitalie Iovita" userId="ce3a99db-650b-4348-a343-20f6ecda1b09" providerId="ADAL" clId="{3FA70507-B63E-4C98-AE2B-1F5DB1590C0A}" dt="2021-08-18T12:45:44.957" v="320" actId="478"/>
          <ac:graphicFrameMkLst>
            <pc:docMk/>
            <pc:sldMk cId="1678570736" sldId="259"/>
            <ac:graphicFrameMk id="55" creationId="{B61EC2FA-6FC7-4A65-8B8B-1678CDB13291}"/>
          </ac:graphicFrameMkLst>
        </pc:graphicFrameChg>
        <pc:graphicFrameChg chg="add mod">
          <ac:chgData name="Vitalie Iovita" userId="ce3a99db-650b-4348-a343-20f6ecda1b09" providerId="ADAL" clId="{3FA70507-B63E-4C98-AE2B-1F5DB1590C0A}" dt="2021-08-18T13:18:38.889" v="487" actId="14100"/>
          <ac:graphicFrameMkLst>
            <pc:docMk/>
            <pc:sldMk cId="1678570736" sldId="259"/>
            <ac:graphicFrameMk id="58" creationId="{48B57301-C846-4709-96ED-1E94ACE0CBAB}"/>
          </ac:graphicFrameMkLst>
        </pc:graphicFrameChg>
        <pc:graphicFrameChg chg="add mod">
          <ac:chgData name="Vitalie Iovita" userId="ce3a99db-650b-4348-a343-20f6ecda1b09" providerId="ADAL" clId="{3FA70507-B63E-4C98-AE2B-1F5DB1590C0A}" dt="2021-08-18T13:21:15.194" v="515" actId="1076"/>
          <ac:graphicFrameMkLst>
            <pc:docMk/>
            <pc:sldMk cId="1678570736" sldId="259"/>
            <ac:graphicFrameMk id="60" creationId="{E700857C-2CED-4525-B6EA-8B11280C0DEE}"/>
          </ac:graphicFrameMkLst>
        </pc:graphicFrameChg>
        <pc:picChg chg="del mod">
          <ac:chgData name="Vitalie Iovita" userId="ce3a99db-650b-4348-a343-20f6ecda1b09" providerId="ADAL" clId="{3FA70507-B63E-4C98-AE2B-1F5DB1590C0A}" dt="2021-08-18T12:11:17.928" v="1" actId="21"/>
          <ac:picMkLst>
            <pc:docMk/>
            <pc:sldMk cId="1678570736" sldId="259"/>
            <ac:picMk id="25" creationId="{832CF45A-5990-4015-A2DC-6D288A91A7C2}"/>
          </ac:picMkLst>
        </pc:picChg>
        <pc:picChg chg="del mod">
          <ac:chgData name="Vitalie Iovita" userId="ce3a99db-650b-4348-a343-20f6ecda1b09" providerId="ADAL" clId="{3FA70507-B63E-4C98-AE2B-1F5DB1590C0A}" dt="2021-08-18T12:11:17.928" v="1" actId="21"/>
          <ac:picMkLst>
            <pc:docMk/>
            <pc:sldMk cId="1678570736" sldId="259"/>
            <ac:picMk id="28" creationId="{34ADBBF2-FF3F-4322-A0AC-6A160749C5AA}"/>
          </ac:picMkLst>
        </pc:picChg>
        <pc:picChg chg="add mod">
          <ac:chgData name="Vitalie Iovita" userId="ce3a99db-650b-4348-a343-20f6ecda1b09" providerId="ADAL" clId="{3FA70507-B63E-4C98-AE2B-1F5DB1590C0A}" dt="2021-08-18T12:26:55.800" v="180" actId="14100"/>
          <ac:picMkLst>
            <pc:docMk/>
            <pc:sldMk cId="1678570736" sldId="259"/>
            <ac:picMk id="37" creationId="{70023234-115A-40F4-A86A-202B3CBC8F51}"/>
          </ac:picMkLst>
        </pc:picChg>
        <pc:picChg chg="add mod">
          <ac:chgData name="Vitalie Iovita" userId="ce3a99db-650b-4348-a343-20f6ecda1b09" providerId="ADAL" clId="{3FA70507-B63E-4C98-AE2B-1F5DB1590C0A}" dt="2021-08-18T12:26:58.589" v="181" actId="1076"/>
          <ac:picMkLst>
            <pc:docMk/>
            <pc:sldMk cId="1678570736" sldId="259"/>
            <ac:picMk id="38" creationId="{9B01C023-111B-405B-BA47-7862044450BB}"/>
          </ac:picMkLst>
        </pc:picChg>
        <pc:picChg chg="add mod">
          <ac:chgData name="Vitalie Iovita" userId="ce3a99db-650b-4348-a343-20f6ecda1b09" providerId="ADAL" clId="{3FA70507-B63E-4C98-AE2B-1F5DB1590C0A}" dt="2021-08-18T12:17:04.714" v="68" actId="1076"/>
          <ac:picMkLst>
            <pc:docMk/>
            <pc:sldMk cId="1678570736" sldId="259"/>
            <ac:picMk id="1026" creationId="{24161F9C-1FEC-47B8-85FD-DCA0D0266EB6}"/>
          </ac:picMkLst>
        </pc:picChg>
        <pc:cxnChg chg="del mod">
          <ac:chgData name="Vitalie Iovita" userId="ce3a99db-650b-4348-a343-20f6ecda1b09" providerId="ADAL" clId="{3FA70507-B63E-4C98-AE2B-1F5DB1590C0A}" dt="2021-08-18T12:11:17.928" v="1" actId="21"/>
          <ac:cxnSpMkLst>
            <pc:docMk/>
            <pc:sldMk cId="1678570736" sldId="259"/>
            <ac:cxnSpMk id="6" creationId="{D9422A7A-B98D-4F2D-8923-29AACFAE63D0}"/>
          </ac:cxnSpMkLst>
        </pc:cxnChg>
        <pc:cxnChg chg="del mod">
          <ac:chgData name="Vitalie Iovita" userId="ce3a99db-650b-4348-a343-20f6ecda1b09" providerId="ADAL" clId="{3FA70507-B63E-4C98-AE2B-1F5DB1590C0A}" dt="2021-08-18T12:11:17.928" v="1" actId="21"/>
          <ac:cxnSpMkLst>
            <pc:docMk/>
            <pc:sldMk cId="1678570736" sldId="259"/>
            <ac:cxnSpMk id="17" creationId="{7E9CCC7F-8FA5-4581-9555-5F29DF4F218C}"/>
          </ac:cxnSpMkLst>
        </pc:cxnChg>
        <pc:cxnChg chg="add del mod">
          <ac:chgData name="Vitalie Iovita" userId="ce3a99db-650b-4348-a343-20f6ecda1b09" providerId="ADAL" clId="{3FA70507-B63E-4C98-AE2B-1F5DB1590C0A}" dt="2021-08-18T12:21:50.193" v="113" actId="478"/>
          <ac:cxnSpMkLst>
            <pc:docMk/>
            <pc:sldMk cId="1678570736" sldId="259"/>
            <ac:cxnSpMk id="24" creationId="{CE9CD995-92AA-4CB8-9EB8-1F71D62B5400}"/>
          </ac:cxnSpMkLst>
        </pc:cxnChg>
        <pc:cxnChg chg="add mod">
          <ac:chgData name="Vitalie Iovita" userId="ce3a99db-650b-4348-a343-20f6ecda1b09" providerId="ADAL" clId="{3FA70507-B63E-4C98-AE2B-1F5DB1590C0A}" dt="2021-08-18T12:23:47.443" v="160" actId="14100"/>
          <ac:cxnSpMkLst>
            <pc:docMk/>
            <pc:sldMk cId="1678570736" sldId="259"/>
            <ac:cxnSpMk id="31" creationId="{C8C971AC-E4C2-4D9C-86C3-4927D48A2F61}"/>
          </ac:cxnSpMkLst>
        </pc:cxnChg>
        <pc:cxnChg chg="add mod">
          <ac:chgData name="Vitalie Iovita" userId="ce3a99db-650b-4348-a343-20f6ecda1b09" providerId="ADAL" clId="{3FA70507-B63E-4C98-AE2B-1F5DB1590C0A}" dt="2021-08-18T12:21:55.538" v="143" actId="1036"/>
          <ac:cxnSpMkLst>
            <pc:docMk/>
            <pc:sldMk cId="1678570736" sldId="259"/>
            <ac:cxnSpMk id="52" creationId="{62EDEE90-400D-4F07-968B-9D506C16BA93}"/>
          </ac:cxnSpMkLst>
        </pc:cxnChg>
        <pc:cxnChg chg="add del mod">
          <ac:chgData name="Vitalie Iovita" userId="ce3a99db-650b-4348-a343-20f6ecda1b09" providerId="ADAL" clId="{3FA70507-B63E-4C98-AE2B-1F5DB1590C0A}" dt="2021-08-18T12:27:03.468" v="182" actId="478"/>
          <ac:cxnSpMkLst>
            <pc:docMk/>
            <pc:sldMk cId="1678570736" sldId="259"/>
            <ac:cxnSpMk id="53" creationId="{37772BF3-4943-4A58-A247-09C702A7539F}"/>
          </ac:cxnSpMkLst>
        </pc:cxnChg>
        <pc:cxnChg chg="add mod">
          <ac:chgData name="Vitalie Iovita" userId="ce3a99db-650b-4348-a343-20f6ecda1b09" providerId="ADAL" clId="{3FA70507-B63E-4C98-AE2B-1F5DB1590C0A}" dt="2021-08-18T12:27:12.741" v="184" actId="1076"/>
          <ac:cxnSpMkLst>
            <pc:docMk/>
            <pc:sldMk cId="1678570736" sldId="259"/>
            <ac:cxnSpMk id="56" creationId="{9635ED26-CC7E-4045-93DA-0C8F292EC6D3}"/>
          </ac:cxnSpMkLst>
        </pc:cxnChg>
        <pc:cxnChg chg="add mod">
          <ac:chgData name="Vitalie Iovita" userId="ce3a99db-650b-4348-a343-20f6ecda1b09" providerId="ADAL" clId="{3FA70507-B63E-4C98-AE2B-1F5DB1590C0A}" dt="2021-08-18T12:27:12.741" v="184" actId="1076"/>
          <ac:cxnSpMkLst>
            <pc:docMk/>
            <pc:sldMk cId="1678570736" sldId="259"/>
            <ac:cxnSpMk id="57" creationId="{3DEBCF7C-E2A5-4686-8C2D-0166E2E4A057}"/>
          </ac:cxnSpMkLst>
        </pc:cxnChg>
      </pc:sldChg>
      <pc:sldMasterChg chg="modSp modSldLayout">
        <pc:chgData name="Vitalie Iovita" userId="ce3a99db-650b-4348-a343-20f6ecda1b09" providerId="ADAL" clId="{3FA70507-B63E-4C98-AE2B-1F5DB1590C0A}" dt="2021-08-18T12:11:04.299" v="0"/>
        <pc:sldMasterMkLst>
          <pc:docMk/>
          <pc:sldMasterMk cId="2679350670" sldId="2147483684"/>
        </pc:sldMasterMkLst>
        <pc:spChg chg="mod">
          <ac:chgData name="Vitalie Iovita" userId="ce3a99db-650b-4348-a343-20f6ecda1b09" providerId="ADAL" clId="{3FA70507-B63E-4C98-AE2B-1F5DB1590C0A}" dt="2021-08-18T12:11:04.299" v="0"/>
          <ac:spMkLst>
            <pc:docMk/>
            <pc:sldMasterMk cId="2679350670" sldId="2147483684"/>
            <ac:spMk id="2" creationId="{00000000-0000-0000-0000-000000000000}"/>
          </ac:spMkLst>
        </pc:spChg>
        <pc:spChg chg="mod">
          <ac:chgData name="Vitalie Iovita" userId="ce3a99db-650b-4348-a343-20f6ecda1b09" providerId="ADAL" clId="{3FA70507-B63E-4C98-AE2B-1F5DB1590C0A}" dt="2021-08-18T12:11:04.299" v="0"/>
          <ac:spMkLst>
            <pc:docMk/>
            <pc:sldMasterMk cId="2679350670" sldId="2147483684"/>
            <ac:spMk id="3" creationId="{00000000-0000-0000-0000-000000000000}"/>
          </ac:spMkLst>
        </pc:spChg>
        <pc:spChg chg="mod">
          <ac:chgData name="Vitalie Iovita" userId="ce3a99db-650b-4348-a343-20f6ecda1b09" providerId="ADAL" clId="{3FA70507-B63E-4C98-AE2B-1F5DB1590C0A}" dt="2021-08-18T12:11:04.299" v="0"/>
          <ac:spMkLst>
            <pc:docMk/>
            <pc:sldMasterMk cId="2679350670" sldId="2147483684"/>
            <ac:spMk id="4" creationId="{00000000-0000-0000-0000-000000000000}"/>
          </ac:spMkLst>
        </pc:spChg>
        <pc:spChg chg="mod">
          <ac:chgData name="Vitalie Iovita" userId="ce3a99db-650b-4348-a343-20f6ecda1b09" providerId="ADAL" clId="{3FA70507-B63E-4C98-AE2B-1F5DB1590C0A}" dt="2021-08-18T12:11:04.299" v="0"/>
          <ac:spMkLst>
            <pc:docMk/>
            <pc:sldMasterMk cId="2679350670" sldId="2147483684"/>
            <ac:spMk id="5" creationId="{00000000-0000-0000-0000-000000000000}"/>
          </ac:spMkLst>
        </pc:spChg>
        <pc:spChg chg="mod">
          <ac:chgData name="Vitalie Iovita" userId="ce3a99db-650b-4348-a343-20f6ecda1b09" providerId="ADAL" clId="{3FA70507-B63E-4C98-AE2B-1F5DB1590C0A}" dt="2021-08-18T12:11:04.299" v="0"/>
          <ac:spMkLst>
            <pc:docMk/>
            <pc:sldMasterMk cId="2679350670" sldId="2147483684"/>
            <ac:spMk id="6" creationId="{00000000-0000-0000-0000-000000000000}"/>
          </ac:spMkLst>
        </pc:spChg>
        <pc:sldLayoutChg chg="modSp">
          <pc:chgData name="Vitalie Iovita" userId="ce3a99db-650b-4348-a343-20f6ecda1b09" providerId="ADAL" clId="{3FA70507-B63E-4C98-AE2B-1F5DB1590C0A}" dt="2021-08-18T12:11:04.299" v="0"/>
          <pc:sldLayoutMkLst>
            <pc:docMk/>
            <pc:sldMasterMk cId="2679350670" sldId="2147483684"/>
            <pc:sldLayoutMk cId="2047941863" sldId="2147483685"/>
          </pc:sldLayoutMkLst>
          <pc:spChg chg="mod">
            <ac:chgData name="Vitalie Iovita" userId="ce3a99db-650b-4348-a343-20f6ecda1b09" providerId="ADAL" clId="{3FA70507-B63E-4C98-AE2B-1F5DB1590C0A}" dt="2021-08-18T12:11:04.299" v="0"/>
            <ac:spMkLst>
              <pc:docMk/>
              <pc:sldMasterMk cId="2679350670" sldId="2147483684"/>
              <pc:sldLayoutMk cId="2047941863" sldId="2147483685"/>
              <ac:spMk id="2" creationId="{00000000-0000-0000-0000-000000000000}"/>
            </ac:spMkLst>
          </pc:spChg>
          <pc:spChg chg="mod">
            <ac:chgData name="Vitalie Iovita" userId="ce3a99db-650b-4348-a343-20f6ecda1b09" providerId="ADAL" clId="{3FA70507-B63E-4C98-AE2B-1F5DB1590C0A}" dt="2021-08-18T12:11:04.299" v="0"/>
            <ac:spMkLst>
              <pc:docMk/>
              <pc:sldMasterMk cId="2679350670" sldId="2147483684"/>
              <pc:sldLayoutMk cId="2047941863" sldId="2147483685"/>
              <ac:spMk id="3" creationId="{00000000-0000-0000-0000-000000000000}"/>
            </ac:spMkLst>
          </pc:spChg>
        </pc:sldLayoutChg>
        <pc:sldLayoutChg chg="modSp">
          <pc:chgData name="Vitalie Iovita" userId="ce3a99db-650b-4348-a343-20f6ecda1b09" providerId="ADAL" clId="{3FA70507-B63E-4C98-AE2B-1F5DB1590C0A}" dt="2021-08-18T12:11:04.299" v="0"/>
          <pc:sldLayoutMkLst>
            <pc:docMk/>
            <pc:sldMasterMk cId="2679350670" sldId="2147483684"/>
            <pc:sldLayoutMk cId="848220342" sldId="2147483687"/>
          </pc:sldLayoutMkLst>
          <pc:spChg chg="mod">
            <ac:chgData name="Vitalie Iovita" userId="ce3a99db-650b-4348-a343-20f6ecda1b09" providerId="ADAL" clId="{3FA70507-B63E-4C98-AE2B-1F5DB1590C0A}" dt="2021-08-18T12:11:04.299" v="0"/>
            <ac:spMkLst>
              <pc:docMk/>
              <pc:sldMasterMk cId="2679350670" sldId="2147483684"/>
              <pc:sldLayoutMk cId="848220342" sldId="2147483687"/>
              <ac:spMk id="2" creationId="{00000000-0000-0000-0000-000000000000}"/>
            </ac:spMkLst>
          </pc:spChg>
          <pc:spChg chg="mod">
            <ac:chgData name="Vitalie Iovita" userId="ce3a99db-650b-4348-a343-20f6ecda1b09" providerId="ADAL" clId="{3FA70507-B63E-4C98-AE2B-1F5DB1590C0A}" dt="2021-08-18T12:11:04.299" v="0"/>
            <ac:spMkLst>
              <pc:docMk/>
              <pc:sldMasterMk cId="2679350670" sldId="2147483684"/>
              <pc:sldLayoutMk cId="848220342" sldId="2147483687"/>
              <ac:spMk id="3" creationId="{00000000-0000-0000-0000-000000000000}"/>
            </ac:spMkLst>
          </pc:spChg>
        </pc:sldLayoutChg>
        <pc:sldLayoutChg chg="modSp">
          <pc:chgData name="Vitalie Iovita" userId="ce3a99db-650b-4348-a343-20f6ecda1b09" providerId="ADAL" clId="{3FA70507-B63E-4C98-AE2B-1F5DB1590C0A}" dt="2021-08-18T12:11:04.299" v="0"/>
          <pc:sldLayoutMkLst>
            <pc:docMk/>
            <pc:sldMasterMk cId="2679350670" sldId="2147483684"/>
            <pc:sldLayoutMk cId="3542578527" sldId="2147483688"/>
          </pc:sldLayoutMkLst>
          <pc:spChg chg="mod">
            <ac:chgData name="Vitalie Iovita" userId="ce3a99db-650b-4348-a343-20f6ecda1b09" providerId="ADAL" clId="{3FA70507-B63E-4C98-AE2B-1F5DB1590C0A}" dt="2021-08-18T12:11:04.299" v="0"/>
            <ac:spMkLst>
              <pc:docMk/>
              <pc:sldMasterMk cId="2679350670" sldId="2147483684"/>
              <pc:sldLayoutMk cId="3542578527" sldId="2147483688"/>
              <ac:spMk id="3" creationId="{00000000-0000-0000-0000-000000000000}"/>
            </ac:spMkLst>
          </pc:spChg>
          <pc:spChg chg="mod">
            <ac:chgData name="Vitalie Iovita" userId="ce3a99db-650b-4348-a343-20f6ecda1b09" providerId="ADAL" clId="{3FA70507-B63E-4C98-AE2B-1F5DB1590C0A}" dt="2021-08-18T12:11:04.299" v="0"/>
            <ac:spMkLst>
              <pc:docMk/>
              <pc:sldMasterMk cId="2679350670" sldId="2147483684"/>
              <pc:sldLayoutMk cId="3542578527" sldId="2147483688"/>
              <ac:spMk id="4" creationId="{00000000-0000-0000-0000-000000000000}"/>
            </ac:spMkLst>
          </pc:spChg>
        </pc:sldLayoutChg>
        <pc:sldLayoutChg chg="modSp">
          <pc:chgData name="Vitalie Iovita" userId="ce3a99db-650b-4348-a343-20f6ecda1b09" providerId="ADAL" clId="{3FA70507-B63E-4C98-AE2B-1F5DB1590C0A}" dt="2021-08-18T12:11:04.299" v="0"/>
          <pc:sldLayoutMkLst>
            <pc:docMk/>
            <pc:sldMasterMk cId="2679350670" sldId="2147483684"/>
            <pc:sldLayoutMk cId="3806292665" sldId="2147483689"/>
          </pc:sldLayoutMkLst>
          <pc:spChg chg="mod">
            <ac:chgData name="Vitalie Iovita" userId="ce3a99db-650b-4348-a343-20f6ecda1b09" providerId="ADAL" clId="{3FA70507-B63E-4C98-AE2B-1F5DB1590C0A}" dt="2021-08-18T12:11:04.299" v="0"/>
            <ac:spMkLst>
              <pc:docMk/>
              <pc:sldMasterMk cId="2679350670" sldId="2147483684"/>
              <pc:sldLayoutMk cId="3806292665" sldId="2147483689"/>
              <ac:spMk id="2" creationId="{00000000-0000-0000-0000-000000000000}"/>
            </ac:spMkLst>
          </pc:spChg>
          <pc:spChg chg="mod">
            <ac:chgData name="Vitalie Iovita" userId="ce3a99db-650b-4348-a343-20f6ecda1b09" providerId="ADAL" clId="{3FA70507-B63E-4C98-AE2B-1F5DB1590C0A}" dt="2021-08-18T12:11:04.299" v="0"/>
            <ac:spMkLst>
              <pc:docMk/>
              <pc:sldMasterMk cId="2679350670" sldId="2147483684"/>
              <pc:sldLayoutMk cId="3806292665" sldId="2147483689"/>
              <ac:spMk id="3" creationId="{00000000-0000-0000-0000-000000000000}"/>
            </ac:spMkLst>
          </pc:spChg>
          <pc:spChg chg="mod">
            <ac:chgData name="Vitalie Iovita" userId="ce3a99db-650b-4348-a343-20f6ecda1b09" providerId="ADAL" clId="{3FA70507-B63E-4C98-AE2B-1F5DB1590C0A}" dt="2021-08-18T12:11:04.299" v="0"/>
            <ac:spMkLst>
              <pc:docMk/>
              <pc:sldMasterMk cId="2679350670" sldId="2147483684"/>
              <pc:sldLayoutMk cId="3806292665" sldId="2147483689"/>
              <ac:spMk id="4" creationId="{00000000-0000-0000-0000-000000000000}"/>
            </ac:spMkLst>
          </pc:spChg>
          <pc:spChg chg="mod">
            <ac:chgData name="Vitalie Iovita" userId="ce3a99db-650b-4348-a343-20f6ecda1b09" providerId="ADAL" clId="{3FA70507-B63E-4C98-AE2B-1F5DB1590C0A}" dt="2021-08-18T12:11:04.299" v="0"/>
            <ac:spMkLst>
              <pc:docMk/>
              <pc:sldMasterMk cId="2679350670" sldId="2147483684"/>
              <pc:sldLayoutMk cId="3806292665" sldId="2147483689"/>
              <ac:spMk id="5" creationId="{00000000-0000-0000-0000-000000000000}"/>
            </ac:spMkLst>
          </pc:spChg>
          <pc:spChg chg="mod">
            <ac:chgData name="Vitalie Iovita" userId="ce3a99db-650b-4348-a343-20f6ecda1b09" providerId="ADAL" clId="{3FA70507-B63E-4C98-AE2B-1F5DB1590C0A}" dt="2021-08-18T12:11:04.299" v="0"/>
            <ac:spMkLst>
              <pc:docMk/>
              <pc:sldMasterMk cId="2679350670" sldId="2147483684"/>
              <pc:sldLayoutMk cId="3806292665" sldId="2147483689"/>
              <ac:spMk id="6" creationId="{00000000-0000-0000-0000-000000000000}"/>
            </ac:spMkLst>
          </pc:spChg>
        </pc:sldLayoutChg>
        <pc:sldLayoutChg chg="modSp">
          <pc:chgData name="Vitalie Iovita" userId="ce3a99db-650b-4348-a343-20f6ecda1b09" providerId="ADAL" clId="{3FA70507-B63E-4C98-AE2B-1F5DB1590C0A}" dt="2021-08-18T12:11:04.299" v="0"/>
          <pc:sldLayoutMkLst>
            <pc:docMk/>
            <pc:sldMasterMk cId="2679350670" sldId="2147483684"/>
            <pc:sldLayoutMk cId="55168821" sldId="2147483692"/>
          </pc:sldLayoutMkLst>
          <pc:spChg chg="mod">
            <ac:chgData name="Vitalie Iovita" userId="ce3a99db-650b-4348-a343-20f6ecda1b09" providerId="ADAL" clId="{3FA70507-B63E-4C98-AE2B-1F5DB1590C0A}" dt="2021-08-18T12:11:04.299" v="0"/>
            <ac:spMkLst>
              <pc:docMk/>
              <pc:sldMasterMk cId="2679350670" sldId="2147483684"/>
              <pc:sldLayoutMk cId="55168821" sldId="2147483692"/>
              <ac:spMk id="2" creationId="{00000000-0000-0000-0000-000000000000}"/>
            </ac:spMkLst>
          </pc:spChg>
          <pc:spChg chg="mod">
            <ac:chgData name="Vitalie Iovita" userId="ce3a99db-650b-4348-a343-20f6ecda1b09" providerId="ADAL" clId="{3FA70507-B63E-4C98-AE2B-1F5DB1590C0A}" dt="2021-08-18T12:11:04.299" v="0"/>
            <ac:spMkLst>
              <pc:docMk/>
              <pc:sldMasterMk cId="2679350670" sldId="2147483684"/>
              <pc:sldLayoutMk cId="55168821" sldId="2147483692"/>
              <ac:spMk id="3" creationId="{00000000-0000-0000-0000-000000000000}"/>
            </ac:spMkLst>
          </pc:spChg>
          <pc:spChg chg="mod">
            <ac:chgData name="Vitalie Iovita" userId="ce3a99db-650b-4348-a343-20f6ecda1b09" providerId="ADAL" clId="{3FA70507-B63E-4C98-AE2B-1F5DB1590C0A}" dt="2021-08-18T12:11:04.299" v="0"/>
            <ac:spMkLst>
              <pc:docMk/>
              <pc:sldMasterMk cId="2679350670" sldId="2147483684"/>
              <pc:sldLayoutMk cId="55168821" sldId="2147483692"/>
              <ac:spMk id="4" creationId="{00000000-0000-0000-0000-000000000000}"/>
            </ac:spMkLst>
          </pc:spChg>
        </pc:sldLayoutChg>
        <pc:sldLayoutChg chg="modSp">
          <pc:chgData name="Vitalie Iovita" userId="ce3a99db-650b-4348-a343-20f6ecda1b09" providerId="ADAL" clId="{3FA70507-B63E-4C98-AE2B-1F5DB1590C0A}" dt="2021-08-18T12:11:04.299" v="0"/>
          <pc:sldLayoutMkLst>
            <pc:docMk/>
            <pc:sldMasterMk cId="2679350670" sldId="2147483684"/>
            <pc:sldLayoutMk cId="3194124714" sldId="2147483693"/>
          </pc:sldLayoutMkLst>
          <pc:spChg chg="mod">
            <ac:chgData name="Vitalie Iovita" userId="ce3a99db-650b-4348-a343-20f6ecda1b09" providerId="ADAL" clId="{3FA70507-B63E-4C98-AE2B-1F5DB1590C0A}" dt="2021-08-18T12:11:04.299" v="0"/>
            <ac:spMkLst>
              <pc:docMk/>
              <pc:sldMasterMk cId="2679350670" sldId="2147483684"/>
              <pc:sldLayoutMk cId="3194124714" sldId="2147483693"/>
              <ac:spMk id="2" creationId="{00000000-0000-0000-0000-000000000000}"/>
            </ac:spMkLst>
          </pc:spChg>
          <pc:spChg chg="mod">
            <ac:chgData name="Vitalie Iovita" userId="ce3a99db-650b-4348-a343-20f6ecda1b09" providerId="ADAL" clId="{3FA70507-B63E-4C98-AE2B-1F5DB1590C0A}" dt="2021-08-18T12:11:04.299" v="0"/>
            <ac:spMkLst>
              <pc:docMk/>
              <pc:sldMasterMk cId="2679350670" sldId="2147483684"/>
              <pc:sldLayoutMk cId="3194124714" sldId="2147483693"/>
              <ac:spMk id="3" creationId="{00000000-0000-0000-0000-000000000000}"/>
            </ac:spMkLst>
          </pc:spChg>
          <pc:spChg chg="mod">
            <ac:chgData name="Vitalie Iovita" userId="ce3a99db-650b-4348-a343-20f6ecda1b09" providerId="ADAL" clId="{3FA70507-B63E-4C98-AE2B-1F5DB1590C0A}" dt="2021-08-18T12:11:04.299" v="0"/>
            <ac:spMkLst>
              <pc:docMk/>
              <pc:sldMasterMk cId="2679350670" sldId="2147483684"/>
              <pc:sldLayoutMk cId="3194124714" sldId="2147483693"/>
              <ac:spMk id="4" creationId="{00000000-0000-0000-0000-000000000000}"/>
            </ac:spMkLst>
          </pc:spChg>
        </pc:sldLayoutChg>
        <pc:sldLayoutChg chg="modSp">
          <pc:chgData name="Vitalie Iovita" userId="ce3a99db-650b-4348-a343-20f6ecda1b09" providerId="ADAL" clId="{3FA70507-B63E-4C98-AE2B-1F5DB1590C0A}" dt="2021-08-18T12:11:04.299" v="0"/>
          <pc:sldLayoutMkLst>
            <pc:docMk/>
            <pc:sldMasterMk cId="2679350670" sldId="2147483684"/>
            <pc:sldLayoutMk cId="979817265" sldId="2147483695"/>
          </pc:sldLayoutMkLst>
          <pc:spChg chg="mod">
            <ac:chgData name="Vitalie Iovita" userId="ce3a99db-650b-4348-a343-20f6ecda1b09" providerId="ADAL" clId="{3FA70507-B63E-4C98-AE2B-1F5DB1590C0A}" dt="2021-08-18T12:11:04.299" v="0"/>
            <ac:spMkLst>
              <pc:docMk/>
              <pc:sldMasterMk cId="2679350670" sldId="2147483684"/>
              <pc:sldLayoutMk cId="979817265" sldId="2147483695"/>
              <ac:spMk id="2" creationId="{00000000-0000-0000-0000-000000000000}"/>
            </ac:spMkLst>
          </pc:spChg>
          <pc:spChg chg="mod">
            <ac:chgData name="Vitalie Iovita" userId="ce3a99db-650b-4348-a343-20f6ecda1b09" providerId="ADAL" clId="{3FA70507-B63E-4C98-AE2B-1F5DB1590C0A}" dt="2021-08-18T12:11:04.299" v="0"/>
            <ac:spMkLst>
              <pc:docMk/>
              <pc:sldMasterMk cId="2679350670" sldId="2147483684"/>
              <pc:sldLayoutMk cId="979817265" sldId="2147483695"/>
              <ac:spMk id="3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37592288938551"/>
          <c:y val="0"/>
          <c:w val="0.4273066630168072"/>
          <c:h val="1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Alte cheltuieli</c:v>
                </c:pt>
                <c:pt idx="1">
                  <c:v>Ajutor material</c:v>
                </c:pt>
                <c:pt idx="2">
                  <c:v>Infrastructură drumuri </c:v>
                </c:pt>
                <c:pt idx="3">
                  <c:v>Centrul "Nadejda"</c:v>
                </c:pt>
                <c:pt idx="4">
                  <c:v>Cultură, Bibliotecă</c:v>
                </c:pt>
                <c:pt idx="5">
                  <c:v>Iluminare stradală</c:v>
                </c:pt>
                <c:pt idx="6">
                  <c:v>Grădiniță,s.Hirbovățul Nou</c:v>
                </c:pt>
                <c:pt idx="7">
                  <c:v>Scoala de Arte</c:v>
                </c:pt>
                <c:pt idx="8">
                  <c:v>Amenajare teritoriu</c:v>
                </c:pt>
                <c:pt idx="9">
                  <c:v>Aprovizionare cu apă și canalizare</c:v>
                </c:pt>
                <c:pt idx="10">
                  <c:v>Grădinița "Izvoraș"</c:v>
                </c:pt>
                <c:pt idx="11">
                  <c:v>Grădinița "Andrieș"</c:v>
                </c:pt>
                <c:pt idx="12">
                  <c:v>Primărie și CO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152800</c:v>
                </c:pt>
                <c:pt idx="1">
                  <c:v>155500</c:v>
                </c:pt>
                <c:pt idx="2">
                  <c:v>302100</c:v>
                </c:pt>
                <c:pt idx="3">
                  <c:v>470700</c:v>
                </c:pt>
                <c:pt idx="4">
                  <c:v>512500</c:v>
                </c:pt>
                <c:pt idx="5">
                  <c:v>610200</c:v>
                </c:pt>
                <c:pt idx="6">
                  <c:v>873400</c:v>
                </c:pt>
                <c:pt idx="7">
                  <c:v>1648400</c:v>
                </c:pt>
                <c:pt idx="8">
                  <c:v>2741800</c:v>
                </c:pt>
                <c:pt idx="9">
                  <c:v>3152700</c:v>
                </c:pt>
                <c:pt idx="10">
                  <c:v>4227700</c:v>
                </c:pt>
                <c:pt idx="11">
                  <c:v>4673600</c:v>
                </c:pt>
                <c:pt idx="12">
                  <c:v>2569000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BE-4114-A296-C3D015596D07}"/>
            </c:ext>
          </c:extLst>
        </c:ser>
        <c:gapWidth val="182"/>
        <c:axId val="80603776"/>
        <c:axId val="81879424"/>
      </c:barChart>
      <c:catAx>
        <c:axId val="8060377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879424"/>
        <c:crosses val="autoZero"/>
        <c:auto val="1"/>
        <c:lblAlgn val="ctr"/>
        <c:lblOffset val="100"/>
      </c:catAx>
      <c:valAx>
        <c:axId val="81879424"/>
        <c:scaling>
          <c:orientation val="minMax"/>
        </c:scaling>
        <c:delete val="1"/>
        <c:axPos val="b"/>
        <c:numFmt formatCode="#,##0" sourceLinked="1"/>
        <c:majorTickMark val="none"/>
        <c:tickLblPos val="none"/>
        <c:crossAx val="80603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105538174968773"/>
          <c:y val="0"/>
          <c:w val="0.53352893926350664"/>
          <c:h val="1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 Excluderea terenurilor din circuitul agricol A14</c:v>
                </c:pt>
                <c:pt idx="1">
                  <c:v>Alte  venituri</c:v>
                </c:pt>
                <c:pt idx="2">
                  <c:v>Arenda terenurilor</c:v>
                </c:pt>
                <c:pt idx="3">
                  <c:v>Impozit funciar și imobiliar</c:v>
                </c:pt>
                <c:pt idx="4">
                  <c:v>Comercializare mărfuri și servicii</c:v>
                </c:pt>
                <c:pt idx="5">
                  <c:v>Încasări din taxe locale</c:v>
                </c:pt>
                <c:pt idx="6">
                  <c:v>Granturi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7353800</c:v>
                </c:pt>
                <c:pt idx="1">
                  <c:v>4900</c:v>
                </c:pt>
                <c:pt idx="2">
                  <c:v>52600</c:v>
                </c:pt>
                <c:pt idx="3">
                  <c:v>657900</c:v>
                </c:pt>
                <c:pt idx="4">
                  <c:v>886500</c:v>
                </c:pt>
                <c:pt idx="5">
                  <c:v>1636500</c:v>
                </c:pt>
                <c:pt idx="6" formatCode="General">
                  <c:v>577800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6C-4011-9A84-3DA94CAC6891}"/>
            </c:ext>
          </c:extLst>
        </c:ser>
        <c:gapWidth val="130"/>
        <c:axId val="83526400"/>
        <c:axId val="83527936"/>
      </c:barChart>
      <c:catAx>
        <c:axId val="8352640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527936"/>
        <c:crosses val="autoZero"/>
        <c:auto val="1"/>
        <c:lblAlgn val="ctr"/>
        <c:lblOffset val="100"/>
      </c:catAx>
      <c:valAx>
        <c:axId val="83527936"/>
        <c:scaling>
          <c:orientation val="minMax"/>
        </c:scaling>
        <c:delete val="1"/>
        <c:axPos val="b"/>
        <c:numFmt formatCode="#,##0" sourceLinked="1"/>
        <c:majorTickMark val="none"/>
        <c:tickLblPos val="none"/>
        <c:crossAx val="83526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39418864135765475"/>
          <c:y val="6.2067620384303974E-2"/>
          <c:w val="0.32231784386844209"/>
          <c:h val="0.9379323796156960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Venituri total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5A3-49A0-B1E3-B42FF1B2C432}"/>
              </c:ext>
            </c:extLst>
          </c:dPt>
          <c:dPt>
            <c:idx val="1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5A3-49A0-B1E3-B42FF1B2C432}"/>
              </c:ext>
            </c:extLst>
          </c:dPt>
          <c:dPt>
            <c:idx val="2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5A3-49A0-B1E3-B42FF1B2C432}"/>
              </c:ext>
            </c:extLst>
          </c:dPt>
          <c:dLbls>
            <c:dLbl>
              <c:idx val="0"/>
              <c:layout>
                <c:manualLayout>
                  <c:x val="8.2136527475641333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 err="1"/>
                      <a:t>Venituri</a:t>
                    </a:r>
                    <a:r>
                      <a:rPr lang="en-US" sz="2000" dirty="0"/>
                      <a:t> </a:t>
                    </a:r>
                    <a:r>
                      <a:rPr lang="en-US" sz="2000" dirty="0" err="1"/>
                      <a:t>colectate</a:t>
                    </a:r>
                    <a:r>
                      <a:rPr lang="en-US" sz="2000" dirty="0"/>
                      <a:t> local
</a:t>
                    </a:r>
                    <a:r>
                      <a:rPr lang="ro-RO" sz="2000" dirty="0" smtClean="0"/>
                      <a:t>29,0</a:t>
                    </a:r>
                    <a:r>
                      <a:rPr lang="en-US" sz="2000" dirty="0" smtClean="0"/>
                      <a:t>%</a:t>
                    </a:r>
                    <a:endParaRPr lang="en-US" sz="2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4746401174129884"/>
                      <c:h val="0.7189028797190697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45A3-49A0-B1E3-B42FF1B2C432}"/>
                </c:ext>
              </c:extLst>
            </c:dLbl>
            <c:dLbl>
              <c:idx val="1"/>
              <c:layout>
                <c:manualLayout>
                  <c:x val="-0.30904432232776813"/>
                  <c:y val="-0.1556715454393183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fr-FR" sz="2000" dirty="0"/>
                      <a:t>Transferuri de la Guvern
</a:t>
                    </a:r>
                    <a:r>
                      <a:rPr lang="ro-RO" sz="2000" dirty="0" smtClean="0"/>
                      <a:t>43,7</a:t>
                    </a:r>
                    <a:r>
                      <a:rPr lang="fr-FR" sz="2000" dirty="0" smtClean="0"/>
                      <a:t>%</a:t>
                    </a:r>
                    <a:endParaRPr lang="fr-FR" sz="2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CatName val="1"/>
              <c:showPercent val="1"/>
            </c:dLbl>
            <c:dLbl>
              <c:idx val="2"/>
              <c:layout>
                <c:manualLayout>
                  <c:x val="-7.0586174578791697E-2"/>
                  <c:y val="-4.022953531151348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 err="1"/>
                      <a:t>Impozite</a:t>
                    </a:r>
                    <a:r>
                      <a:rPr lang="en-US" sz="2000" dirty="0"/>
                      <a:t> </a:t>
                    </a:r>
                    <a:r>
                      <a:rPr lang="en-US" sz="2000" dirty="0" err="1"/>
                      <a:t>pe</a:t>
                    </a:r>
                    <a:r>
                      <a:rPr lang="en-US" sz="2000" dirty="0"/>
                      <a:t> </a:t>
                    </a:r>
                    <a:r>
                      <a:rPr lang="en-US" sz="2000" dirty="0" err="1"/>
                      <a:t>venit</a:t>
                    </a:r>
                    <a:r>
                      <a:rPr lang="en-US" sz="2000" dirty="0"/>
                      <a:t>
</a:t>
                    </a:r>
                    <a:r>
                      <a:rPr lang="en-US" sz="2000" dirty="0" smtClean="0"/>
                      <a:t>27</a:t>
                    </a:r>
                    <a:r>
                      <a:rPr lang="ro-RO" sz="2000" dirty="0" smtClean="0"/>
                      <a:t>,3</a:t>
                    </a:r>
                    <a:r>
                      <a:rPr lang="en-US" sz="2000" dirty="0" smtClean="0"/>
                      <a:t>%</a:t>
                    </a:r>
                    <a:endParaRPr lang="en-US" sz="2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8672864651212215"/>
                      <c:h val="0.40390603930830815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45A3-49A0-B1E3-B42FF1B2C4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Venituri colectate local</c:v>
                </c:pt>
                <c:pt idx="1">
                  <c:v>Transferuri de la Guvern</c:v>
                </c:pt>
                <c:pt idx="2">
                  <c:v>Impozite pe venit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11169956</c:v>
                </c:pt>
                <c:pt idx="1">
                  <c:v>16782731</c:v>
                </c:pt>
                <c:pt idx="2">
                  <c:v>10486084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5A3-49A0-B1E3-B42FF1B2C432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39835-6F95-480E-9257-B016EE2C7091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03388" y="1233488"/>
            <a:ext cx="33289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B98E-EC3E-4189-813D-BF84685A4F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3450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03388" y="1233488"/>
            <a:ext cx="3328987" cy="3328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7CB98E-EC3E-4189-813D-BF84685A4F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5200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B97E-05FE-4B16-A557-75A33946204B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810-2A03-49C2-8A5E-762CBFE70E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359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B97E-05FE-4B16-A557-75A33946204B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810-2A03-49C2-8A5E-762CBFE70E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752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B97E-05FE-4B16-A557-75A33946204B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810-2A03-49C2-8A5E-762CBFE70E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373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B97E-05FE-4B16-A557-75A33946204B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810-2A03-49C2-8A5E-762CBFE70E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62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B97E-05FE-4B16-A557-75A33946204B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810-2A03-49C2-8A5E-762CBFE70E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101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B97E-05FE-4B16-A557-75A33946204B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810-2A03-49C2-8A5E-762CBFE70E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033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5010150"/>
            <a:ext cx="583108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B97E-05FE-4B16-A557-75A33946204B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810-2A03-49C2-8A5E-762CBFE70E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406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B97E-05FE-4B16-A557-75A33946204B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810-2A03-49C2-8A5E-762CBFE70E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367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B97E-05FE-4B16-A557-75A33946204B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810-2A03-49C2-8A5E-762CBFE70E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852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B97E-05FE-4B16-A557-75A33946204B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810-2A03-49C2-8A5E-762CBFE70E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689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B97E-05FE-4B16-A557-75A33946204B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810-2A03-49C2-8A5E-762CBFE70E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11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B97E-05FE-4B16-A557-75A33946204B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2E810-2A03-49C2-8A5E-762CBFE70E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168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chart" Target="../charts/chart1.xml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DABE780-9F51-447E-8F79-238644F93A03}"/>
              </a:ext>
            </a:extLst>
          </p:cNvPr>
          <p:cNvSpPr txBox="1"/>
          <p:nvPr/>
        </p:nvSpPr>
        <p:spPr>
          <a:xfrm>
            <a:off x="7119183" y="539024"/>
            <a:ext cx="200567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0" b="1" dirty="0" smtClean="0">
                <a:solidFill>
                  <a:srgbClr val="002060"/>
                </a:solidFill>
              </a:rPr>
              <a:t>202</a:t>
            </a:r>
            <a:r>
              <a:rPr lang="en-US" sz="70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06C6EF4-4CA8-4C33-B63F-06A526098A94}"/>
              </a:ext>
            </a:extLst>
          </p:cNvPr>
          <p:cNvSpPr txBox="1"/>
          <p:nvPr/>
        </p:nvSpPr>
        <p:spPr>
          <a:xfrm>
            <a:off x="26450" y="1482671"/>
            <a:ext cx="67043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/>
              <a:t>Stimați cetățeni, la fel ca și familia Dumneavoastră, comunitatea noastră dispune de o sumă de bani – un </a:t>
            </a:r>
            <a:r>
              <a:rPr lang="ro-RO" b="1" dirty="0"/>
              <a:t>BUGET,</a:t>
            </a:r>
            <a:r>
              <a:rPr lang="ro-RO" dirty="0"/>
              <a:t> care este planificat și cheltuit pentru diverse necesități cum ar fi: salariile angajaților instituțiilor publice, încălzirea și iluminarea clădirilor, repararea drumurilor, iluminatul stradal, etc.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E0B65F63-539D-44FB-9082-805D02C9F74F}"/>
              </a:ext>
            </a:extLst>
          </p:cNvPr>
          <p:cNvSpPr txBox="1"/>
          <p:nvPr/>
        </p:nvSpPr>
        <p:spPr>
          <a:xfrm>
            <a:off x="6868962" y="2866834"/>
            <a:ext cx="6868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>
                <a:solidFill>
                  <a:srgbClr val="002060"/>
                </a:solidFill>
              </a:rPr>
              <a:t>Cheltuieli total – </a:t>
            </a:r>
            <a:r>
              <a:rPr lang="ro-RO" sz="3200" b="1" dirty="0" smtClean="0">
                <a:solidFill>
                  <a:srgbClr val="002060"/>
                </a:solidFill>
              </a:rPr>
              <a:t>22 090 400</a:t>
            </a:r>
            <a:r>
              <a:rPr lang="en-US" sz="3200" b="1" dirty="0" smtClean="0">
                <a:solidFill>
                  <a:srgbClr val="002060"/>
                </a:solidFill>
              </a:rPr>
              <a:t>lei</a:t>
            </a:r>
            <a:endParaRPr lang="en-US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xmlns="" id="{B5ECE007-AE5B-41A8-B731-2B250DFA9B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41999565"/>
              </p:ext>
            </p:extLst>
          </p:nvPr>
        </p:nvGraphicFramePr>
        <p:xfrm>
          <a:off x="6906607" y="3451608"/>
          <a:ext cx="6731315" cy="5045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C8C971AC-E4C2-4D9C-86C3-4927D48A2F61}"/>
              </a:ext>
            </a:extLst>
          </p:cNvPr>
          <p:cNvCxnSpPr>
            <a:cxnSpLocks/>
          </p:cNvCxnSpPr>
          <p:nvPr/>
        </p:nvCxnSpPr>
        <p:spPr>
          <a:xfrm>
            <a:off x="6984685" y="2920592"/>
            <a:ext cx="6731315" cy="53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0EDB0E60-86C5-4831-B38F-82B8991C1003}"/>
              </a:ext>
            </a:extLst>
          </p:cNvPr>
          <p:cNvSpPr/>
          <p:nvPr/>
        </p:nvSpPr>
        <p:spPr>
          <a:xfrm>
            <a:off x="0" y="12994790"/>
            <a:ext cx="6804837" cy="721210"/>
          </a:xfrm>
          <a:prstGeom prst="rect">
            <a:avLst/>
          </a:prstGeom>
          <a:solidFill>
            <a:srgbClr val="3486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>
                <a:solidFill>
                  <a:schemeClr val="bg1"/>
                </a:solidFill>
              </a:rPr>
              <a:t>Elaborarea acestui materiale este dovada și angajamentul primăriei </a:t>
            </a:r>
            <a:br>
              <a:rPr lang="ro-RO" sz="1200" dirty="0">
                <a:solidFill>
                  <a:schemeClr val="bg1"/>
                </a:solidFill>
              </a:rPr>
            </a:br>
            <a:r>
              <a:rPr lang="ro-RO" sz="1200" dirty="0">
                <a:solidFill>
                  <a:schemeClr val="bg1"/>
                </a:solidFill>
              </a:rPr>
              <a:t>față de guvernarea transparentă și responsabilă.</a:t>
            </a:r>
            <a:endParaRPr lang="en-US" sz="1200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70023234-115A-40F4-A86A-202B3CBC8F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974" y="168071"/>
            <a:ext cx="1794813" cy="69818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9B01C023-111B-405B-BA47-7862044450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93241" y="136729"/>
            <a:ext cx="1396364" cy="69818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DDF80385-6086-42DF-B498-B58389B85121}"/>
              </a:ext>
            </a:extLst>
          </p:cNvPr>
          <p:cNvSpPr txBox="1"/>
          <p:nvPr/>
        </p:nvSpPr>
        <p:spPr>
          <a:xfrm>
            <a:off x="5902036" y="21494"/>
            <a:ext cx="4209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Prim</a:t>
            </a:r>
            <a:r>
              <a:rPr lang="ro-RO" sz="2800" b="1" dirty="0"/>
              <a:t>ă</a:t>
            </a:r>
            <a:r>
              <a:rPr lang="en-US" sz="2800" b="1" dirty="0"/>
              <a:t>ria </a:t>
            </a:r>
            <a:r>
              <a:rPr lang="ro-RO" sz="2800" b="1" dirty="0"/>
              <a:t>A</a:t>
            </a:r>
            <a:r>
              <a:rPr lang="en-US" sz="2800" b="1" dirty="0" err="1"/>
              <a:t>nenii</a:t>
            </a:r>
            <a:r>
              <a:rPr lang="ro-RO" sz="2800" b="1" dirty="0"/>
              <a:t> Noi</a:t>
            </a:r>
            <a:endParaRPr lang="en-US" sz="28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E232C924-3DEE-4BA1-807F-390D58C2DE74}"/>
              </a:ext>
            </a:extLst>
          </p:cNvPr>
          <p:cNvSpPr txBox="1"/>
          <p:nvPr/>
        </p:nvSpPr>
        <p:spPr>
          <a:xfrm>
            <a:off x="0" y="646806"/>
            <a:ext cx="77433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6000" b="1" dirty="0">
                <a:solidFill>
                  <a:srgbClr val="002060"/>
                </a:solidFill>
              </a:rPr>
              <a:t>BUGETUL</a:t>
            </a:r>
            <a:r>
              <a:rPr lang="en-US" sz="6000" b="1" dirty="0">
                <a:solidFill>
                  <a:srgbClr val="002060"/>
                </a:solidFill>
              </a:rPr>
              <a:t> EXECUTAT</a:t>
            </a:r>
            <a:endParaRPr lang="ro-RO" sz="6000" b="1" dirty="0">
              <a:solidFill>
                <a:srgbClr val="00206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E64C5E2E-9985-4925-B788-A996D895A759}"/>
              </a:ext>
            </a:extLst>
          </p:cNvPr>
          <p:cNvSpPr txBox="1"/>
          <p:nvPr/>
        </p:nvSpPr>
        <p:spPr>
          <a:xfrm>
            <a:off x="8578171" y="677523"/>
            <a:ext cx="42326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44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(</a:t>
            </a:r>
            <a:r>
              <a:rPr lang="ro-RO" sz="2800" b="1" dirty="0">
                <a:solidFill>
                  <a:srgbClr val="002060"/>
                </a:solidFill>
              </a:rPr>
              <a:t>ianuarie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ro-RO" sz="2800" b="1" dirty="0">
                <a:solidFill>
                  <a:srgbClr val="002060"/>
                </a:solidFill>
              </a:rPr>
              <a:t>-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iunie</a:t>
            </a:r>
            <a:r>
              <a:rPr lang="en-US" sz="2800" b="1" dirty="0" smtClean="0">
                <a:solidFill>
                  <a:srgbClr val="002060"/>
                </a:solidFill>
              </a:rPr>
              <a:t>)</a:t>
            </a:r>
            <a:endParaRPr lang="ro-RO" sz="2800" b="1" dirty="0">
              <a:solidFill>
                <a:srgbClr val="002060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ECB730F0-0678-4158-8BED-41B511827768}"/>
              </a:ext>
            </a:extLst>
          </p:cNvPr>
          <p:cNvSpPr txBox="1"/>
          <p:nvPr/>
        </p:nvSpPr>
        <p:spPr>
          <a:xfrm>
            <a:off x="7056586" y="1402480"/>
            <a:ext cx="66329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/>
              <a:t>Bugetul constă din:</a:t>
            </a:r>
          </a:p>
          <a:p>
            <a:pPr algn="ctr"/>
            <a:r>
              <a:rPr lang="ro-RO" b="1" dirty="0"/>
              <a:t>VENITURI</a:t>
            </a:r>
            <a:r>
              <a:rPr lang="ro-RO" dirty="0"/>
              <a:t> (de unde vin banii) și </a:t>
            </a:r>
            <a:endParaRPr lang="en-US" dirty="0"/>
          </a:p>
          <a:p>
            <a:pPr algn="ctr"/>
            <a:r>
              <a:rPr lang="ro-RO" b="1" dirty="0"/>
              <a:t>CHELTUIELI</a:t>
            </a:r>
            <a:r>
              <a:rPr lang="ro-RO" dirty="0"/>
              <a:t> (unde au fost direcționate).</a:t>
            </a:r>
          </a:p>
          <a:p>
            <a:pPr algn="just"/>
            <a:endParaRPr lang="ro-RO" sz="600" dirty="0"/>
          </a:p>
          <a:p>
            <a:pPr algn="ctr"/>
            <a:r>
              <a:rPr lang="ro-RO" dirty="0"/>
              <a:t>Propunem spre atenția Dumneavoastră bugetul executat (îndeplinit) pentru</a:t>
            </a:r>
            <a:r>
              <a:rPr lang="en-US" dirty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6 </a:t>
            </a:r>
            <a:r>
              <a:rPr lang="en-US" b="1" dirty="0" err="1">
                <a:solidFill>
                  <a:srgbClr val="002060"/>
                </a:solidFill>
              </a:rPr>
              <a:t>luni</a:t>
            </a:r>
            <a:r>
              <a:rPr lang="ro-RO" b="1" dirty="0">
                <a:solidFill>
                  <a:srgbClr val="002060"/>
                </a:solidFill>
              </a:rPr>
              <a:t> anul</a:t>
            </a:r>
            <a:r>
              <a:rPr lang="en-US" b="1" dirty="0">
                <a:solidFill>
                  <a:srgbClr val="002060"/>
                </a:solidFill>
              </a:rPr>
              <a:t>  </a:t>
            </a:r>
            <a:r>
              <a:rPr lang="ro-RO" b="1" dirty="0" smtClean="0">
                <a:solidFill>
                  <a:srgbClr val="002060"/>
                </a:solidFill>
              </a:rPr>
              <a:t>202</a:t>
            </a:r>
            <a:r>
              <a:rPr lang="en-US" b="1" dirty="0" smtClean="0">
                <a:solidFill>
                  <a:srgbClr val="002060"/>
                </a:solidFill>
              </a:rPr>
              <a:t>4</a:t>
            </a:r>
            <a:endParaRPr lang="ro-RO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Stema de stat a Republicii Moldova">
            <a:extLst>
              <a:ext uri="{FF2B5EF4-FFF2-40B4-BE49-F238E27FC236}">
                <a16:creationId xmlns:a16="http://schemas.microsoft.com/office/drawing/2014/main" xmlns="" id="{24161F9C-1FEC-47B8-85FD-DCA0D0266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7943" y="51049"/>
            <a:ext cx="555055" cy="69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C19E9BE6-6C24-45B9-BF1A-69AB88266C30}"/>
              </a:ext>
            </a:extLst>
          </p:cNvPr>
          <p:cNvSpPr txBox="1"/>
          <p:nvPr/>
        </p:nvSpPr>
        <p:spPr>
          <a:xfrm>
            <a:off x="-109302" y="2892084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>
                <a:solidFill>
                  <a:srgbClr val="002060"/>
                </a:solidFill>
              </a:rPr>
              <a:t>Venituri total – </a:t>
            </a:r>
            <a:r>
              <a:rPr lang="en-US" sz="3200" b="1" dirty="0" smtClean="0">
                <a:solidFill>
                  <a:srgbClr val="002060"/>
                </a:solidFill>
              </a:rPr>
              <a:t>38 438 771</a:t>
            </a:r>
            <a:r>
              <a:rPr lang="ro-RO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>
                <a:solidFill>
                  <a:srgbClr val="002060"/>
                </a:solidFill>
              </a:rPr>
              <a:t>lei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62EDEE90-400D-4F07-968B-9D506C16BA93}"/>
              </a:ext>
            </a:extLst>
          </p:cNvPr>
          <p:cNvCxnSpPr>
            <a:cxnSpLocks/>
          </p:cNvCxnSpPr>
          <p:nvPr/>
        </p:nvCxnSpPr>
        <p:spPr>
          <a:xfrm>
            <a:off x="0" y="2935236"/>
            <a:ext cx="6858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2CF24E6-D511-4374-A2EF-253F714E9E2A}"/>
              </a:ext>
            </a:extLst>
          </p:cNvPr>
          <p:cNvSpPr txBox="1"/>
          <p:nvPr/>
        </p:nvSpPr>
        <p:spPr>
          <a:xfrm>
            <a:off x="-21264" y="5589172"/>
            <a:ext cx="6497320" cy="4116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o-RO" sz="2000" b="1" dirty="0">
                <a:solidFill>
                  <a:srgbClr val="002060"/>
                </a:solidFill>
              </a:rPr>
              <a:t>Venituri colectate local</a:t>
            </a:r>
            <a:r>
              <a:rPr lang="en-US" sz="2000" b="1" dirty="0">
                <a:solidFill>
                  <a:srgbClr val="002060"/>
                </a:solidFill>
              </a:rPr>
              <a:t> – </a:t>
            </a:r>
            <a:r>
              <a:rPr lang="ro-RO" sz="2000" b="1" dirty="0" smtClean="0">
                <a:solidFill>
                  <a:srgbClr val="002060"/>
                </a:solidFill>
              </a:rPr>
              <a:t>11 170 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000lei</a:t>
            </a:r>
            <a:endParaRPr lang="en-US" sz="2000" dirty="0">
              <a:solidFill>
                <a:srgbClr val="002060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9635ED26-CC7E-4045-93DA-0C8F292EC6D3}"/>
              </a:ext>
            </a:extLst>
          </p:cNvPr>
          <p:cNvCxnSpPr>
            <a:cxnSpLocks/>
          </p:cNvCxnSpPr>
          <p:nvPr/>
        </p:nvCxnSpPr>
        <p:spPr>
          <a:xfrm>
            <a:off x="7056586" y="8545360"/>
            <a:ext cx="6659414" cy="53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3DEBCF7C-E2A5-4686-8C2D-0166E2E4A057}"/>
              </a:ext>
            </a:extLst>
          </p:cNvPr>
          <p:cNvCxnSpPr>
            <a:cxnSpLocks/>
          </p:cNvCxnSpPr>
          <p:nvPr/>
        </p:nvCxnSpPr>
        <p:spPr>
          <a:xfrm>
            <a:off x="0" y="8545361"/>
            <a:ext cx="6858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xmlns="" id="{F0022081-C89B-469B-8E9E-64F81F3DFB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545664132"/>
              </p:ext>
            </p:extLst>
          </p:nvPr>
        </p:nvGraphicFramePr>
        <p:xfrm>
          <a:off x="-1" y="6005803"/>
          <a:ext cx="6730812" cy="2539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4FF24A9B-EE92-4915-ABD4-CAD224857DB4}"/>
              </a:ext>
            </a:extLst>
          </p:cNvPr>
          <p:cNvSpPr/>
          <p:nvPr/>
        </p:nvSpPr>
        <p:spPr>
          <a:xfrm>
            <a:off x="6964400" y="12968037"/>
            <a:ext cx="6688017" cy="721210"/>
          </a:xfrm>
          <a:prstGeom prst="rect">
            <a:avLst/>
          </a:prstGeom>
          <a:solidFill>
            <a:srgbClr val="3486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>
                <a:solidFill>
                  <a:schemeClr val="bg1"/>
                </a:solidFill>
              </a:rPr>
              <a:t>Materialul a fost creat cu suportul </a:t>
            </a:r>
            <a:r>
              <a:rPr lang="ro-RO" sz="1200" b="1" dirty="0">
                <a:solidFill>
                  <a:schemeClr val="bg1"/>
                </a:solidFill>
              </a:rPr>
              <a:t>Programului Comunitatea Mea</a:t>
            </a:r>
            <a:r>
              <a:rPr lang="ro-RO" sz="1200" dirty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ro-RO" sz="1200" dirty="0">
                <a:solidFill>
                  <a:schemeClr val="bg1"/>
                </a:solidFill>
              </a:rPr>
              <a:t>finanțat de Guvernul Statelor Unite/USAID și implementat de IREX.  </a:t>
            </a:r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xmlns="" id="{A6267B6D-A77C-7486-8C91-0B4B6B0ED6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213423658"/>
              </p:ext>
            </p:extLst>
          </p:nvPr>
        </p:nvGraphicFramePr>
        <p:xfrm>
          <a:off x="-209302" y="3363856"/>
          <a:ext cx="6549656" cy="2250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F4043B1-6477-ACA9-4DC6-DB9ED5067F75}"/>
              </a:ext>
            </a:extLst>
          </p:cNvPr>
          <p:cNvSpPr txBox="1"/>
          <p:nvPr/>
        </p:nvSpPr>
        <p:spPr>
          <a:xfrm>
            <a:off x="4023076" y="8450380"/>
            <a:ext cx="6634413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Act</a:t>
            </a:r>
            <a:r>
              <a:rPr lang="ro-RO" sz="3600" b="1" dirty="0">
                <a:solidFill>
                  <a:srgbClr val="002060"/>
                </a:solidFill>
              </a:rPr>
              <a:t>i</a:t>
            </a:r>
            <a:r>
              <a:rPr lang="en-US" sz="3600" b="1" dirty="0" err="1">
                <a:solidFill>
                  <a:srgbClr val="002060"/>
                </a:solidFill>
              </a:rPr>
              <a:t>vit</a:t>
            </a:r>
            <a:r>
              <a:rPr lang="ro-RO" sz="3600" b="1" dirty="0" err="1">
                <a:solidFill>
                  <a:srgbClr val="002060"/>
                </a:solidFill>
              </a:rPr>
              <a:t>ăț</a:t>
            </a:r>
            <a:r>
              <a:rPr lang="en-US" sz="3600" b="1" dirty="0" err="1">
                <a:solidFill>
                  <a:srgbClr val="002060"/>
                </a:solidFill>
              </a:rPr>
              <a:t>i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majore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realizate</a:t>
            </a:r>
            <a:r>
              <a:rPr lang="ro-RO" sz="3600" b="1" dirty="0">
                <a:solidFill>
                  <a:srgbClr val="002060"/>
                </a:solidFill>
              </a:rPr>
              <a:t>: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955647A-B3C1-B9DC-B005-02E4C4CED18A}"/>
              </a:ext>
            </a:extLst>
          </p:cNvPr>
          <p:cNvSpPr txBox="1"/>
          <p:nvPr/>
        </p:nvSpPr>
        <p:spPr>
          <a:xfrm>
            <a:off x="-21264" y="9123005"/>
            <a:ext cx="698468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200" b="1" dirty="0" smtClean="0">
                <a:cs typeface="Times New Roman" pitchFamily="18" charset="0"/>
              </a:rPr>
              <a:t>P</a:t>
            </a:r>
            <a:r>
              <a:rPr lang="ro-RO" sz="2200" b="1" dirty="0" smtClean="0">
                <a:cs typeface="Times New Roman" pitchFamily="18" charset="0"/>
              </a:rPr>
              <a:t>roiectarea sistemului de incalzire</a:t>
            </a:r>
            <a:r>
              <a:rPr lang="en-US" sz="2200" b="1" dirty="0" smtClean="0">
                <a:cs typeface="Times New Roman" pitchFamily="18" charset="0"/>
              </a:rPr>
              <a:t> </a:t>
            </a:r>
            <a:r>
              <a:rPr lang="ro-RO" sz="2200" dirty="0" smtClean="0">
                <a:cs typeface="Times New Roman" pitchFamily="18" charset="0"/>
              </a:rPr>
              <a:t> </a:t>
            </a:r>
            <a:r>
              <a:rPr lang="en-US" sz="2200" dirty="0">
                <a:cs typeface="Times New Roman" pitchFamily="18" charset="0"/>
              </a:rPr>
              <a:t>LT “</a:t>
            </a:r>
            <a:r>
              <a:rPr lang="ro-RO" sz="2200" dirty="0" smtClean="0">
                <a:cs typeface="Times New Roman" pitchFamily="18" charset="0"/>
              </a:rPr>
              <a:t>A.Pușkin</a:t>
            </a:r>
            <a:r>
              <a:rPr lang="en-US" sz="2200" dirty="0" smtClean="0">
                <a:cs typeface="Times New Roman" pitchFamily="18" charset="0"/>
              </a:rPr>
              <a:t>”</a:t>
            </a:r>
            <a:r>
              <a:rPr lang="ro-RO" sz="2200" dirty="0">
                <a:cs typeface="Times New Roman" pitchFamily="18" charset="0"/>
              </a:rPr>
              <a:t>,</a:t>
            </a:r>
            <a:r>
              <a:rPr lang="en-US" sz="2200" dirty="0">
                <a:cs typeface="Times New Roman" pitchFamily="18" charset="0"/>
              </a:rPr>
              <a:t> </a:t>
            </a:r>
            <a:r>
              <a:rPr lang="ro-RO" sz="2200" b="1" dirty="0" smtClean="0">
                <a:cs typeface="Times New Roman" pitchFamily="18" charset="0"/>
              </a:rPr>
              <a:t>– 50000</a:t>
            </a:r>
            <a:r>
              <a:rPr lang="en-US" sz="2200" b="1" dirty="0" smtClean="0">
                <a:cs typeface="Times New Roman" pitchFamily="18" charset="0"/>
              </a:rPr>
              <a:t> </a:t>
            </a:r>
            <a:r>
              <a:rPr lang="en-US" sz="2200" b="1" dirty="0">
                <a:cs typeface="Times New Roman" pitchFamily="18" charset="0"/>
              </a:rPr>
              <a:t>lei</a:t>
            </a:r>
            <a:r>
              <a:rPr lang="ro-RO" sz="2200" b="1" dirty="0">
                <a:cs typeface="Times New Roman" pitchFamily="18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o-RO" sz="2200" b="1" dirty="0" smtClean="0">
                <a:cs typeface="Times New Roman" pitchFamily="18" charset="0"/>
              </a:rPr>
              <a:t>Proiectul bugetara participativă</a:t>
            </a:r>
            <a:r>
              <a:rPr lang="ro-RO" sz="2200" b="1" dirty="0" smtClean="0">
                <a:cs typeface="Times New Roman" pitchFamily="18" charset="0"/>
              </a:rPr>
              <a:t> </a:t>
            </a:r>
            <a:r>
              <a:rPr lang="ro-RO" sz="2200" dirty="0">
                <a:cs typeface="Times New Roman" pitchFamily="18" charset="0"/>
              </a:rPr>
              <a:t>la </a:t>
            </a:r>
            <a:r>
              <a:rPr lang="ro-RO" sz="2200" dirty="0" smtClean="0">
                <a:cs typeface="Times New Roman" pitchFamily="18" charset="0"/>
              </a:rPr>
              <a:t>Instituția </a:t>
            </a:r>
            <a:r>
              <a:rPr lang="ro-RO" sz="2200" dirty="0">
                <a:cs typeface="Times New Roman" pitchFamily="18" charset="0"/>
              </a:rPr>
              <a:t>de Educație Timpurie </a:t>
            </a:r>
            <a:r>
              <a:rPr lang="en-US" sz="2200" dirty="0" smtClean="0">
                <a:cs typeface="Times New Roman" pitchFamily="18" charset="0"/>
              </a:rPr>
              <a:t>“</a:t>
            </a:r>
            <a:r>
              <a:rPr lang="ro-RO" sz="2200" dirty="0" smtClean="0">
                <a:cs typeface="Times New Roman" pitchFamily="18" charset="0"/>
              </a:rPr>
              <a:t>Andrieș</a:t>
            </a:r>
            <a:r>
              <a:rPr lang="en-US" sz="2200" dirty="0" smtClean="0">
                <a:cs typeface="Times New Roman" pitchFamily="18" charset="0"/>
              </a:rPr>
              <a:t>”</a:t>
            </a:r>
            <a:r>
              <a:rPr lang="ro-RO" sz="2200" dirty="0" smtClean="0">
                <a:cs typeface="Times New Roman" pitchFamily="18" charset="0"/>
              </a:rPr>
              <a:t> procurarea costume naționale</a:t>
            </a:r>
            <a:r>
              <a:rPr lang="en-US" sz="2200" b="1" dirty="0" smtClean="0">
                <a:cs typeface="Times New Roman" pitchFamily="18" charset="0"/>
              </a:rPr>
              <a:t>– </a:t>
            </a:r>
            <a:r>
              <a:rPr lang="ro-RO" sz="2200" b="1" dirty="0" smtClean="0">
                <a:cs typeface="Times New Roman" pitchFamily="18" charset="0"/>
              </a:rPr>
              <a:t>56000 </a:t>
            </a:r>
            <a:r>
              <a:rPr lang="en-US" sz="2200" b="1" dirty="0">
                <a:cs typeface="Times New Roman" pitchFamily="18" charset="0"/>
              </a:rPr>
              <a:t>lei</a:t>
            </a:r>
            <a:r>
              <a:rPr lang="ro-RO" sz="2200" b="1" dirty="0">
                <a:cs typeface="Times New Roman" pitchFamily="18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o-RO" sz="2200" b="1" dirty="0">
                <a:cs typeface="Times New Roman" pitchFamily="18" charset="0"/>
              </a:rPr>
              <a:t>Reparația capitală </a:t>
            </a:r>
            <a:r>
              <a:rPr lang="ro-RO" sz="2200" b="1" dirty="0" smtClean="0">
                <a:cs typeface="Times New Roman" pitchFamily="18" charset="0"/>
              </a:rPr>
              <a:t>a uscatoriei pentru rufe </a:t>
            </a:r>
            <a:r>
              <a:rPr lang="ro-RO" sz="2200" dirty="0" smtClean="0">
                <a:cs typeface="Times New Roman" pitchFamily="18" charset="0"/>
              </a:rPr>
              <a:t>la </a:t>
            </a:r>
            <a:r>
              <a:rPr lang="ro-RO" sz="2200" dirty="0" smtClean="0">
                <a:cs typeface="Times New Roman" pitchFamily="18" charset="0"/>
              </a:rPr>
              <a:t>Instituția </a:t>
            </a:r>
            <a:r>
              <a:rPr lang="ro-RO" sz="2200" dirty="0" smtClean="0">
                <a:cs typeface="Times New Roman" pitchFamily="18" charset="0"/>
              </a:rPr>
              <a:t>de Educație Timpurie </a:t>
            </a:r>
            <a:r>
              <a:rPr lang="en-US" sz="2200" dirty="0" smtClean="0">
                <a:cs typeface="Times New Roman" pitchFamily="18" charset="0"/>
              </a:rPr>
              <a:t>“</a:t>
            </a:r>
            <a:r>
              <a:rPr lang="ro-RO" sz="2200" dirty="0" smtClean="0">
                <a:cs typeface="Times New Roman" pitchFamily="18" charset="0"/>
              </a:rPr>
              <a:t>Andrieș</a:t>
            </a:r>
            <a:r>
              <a:rPr lang="en-US" sz="2200" dirty="0" smtClean="0">
                <a:cs typeface="Times New Roman" pitchFamily="18" charset="0"/>
              </a:rPr>
              <a:t>” </a:t>
            </a:r>
            <a:r>
              <a:rPr lang="ro-RO" sz="2200" b="1" dirty="0" smtClean="0">
                <a:cs typeface="Times New Roman" pitchFamily="18" charset="0"/>
              </a:rPr>
              <a:t>-</a:t>
            </a:r>
            <a:r>
              <a:rPr lang="en-US" sz="2200" b="1" dirty="0" smtClean="0">
                <a:cs typeface="Times New Roman" pitchFamily="18" charset="0"/>
              </a:rPr>
              <a:t> </a:t>
            </a:r>
            <a:r>
              <a:rPr lang="ro-RO" sz="2200" b="1" dirty="0" smtClean="0">
                <a:cs typeface="Times New Roman" pitchFamily="18" charset="0"/>
              </a:rPr>
              <a:t>152916 </a:t>
            </a:r>
            <a:r>
              <a:rPr lang="ro-RO" sz="2200" b="1" dirty="0">
                <a:cs typeface="Times New Roman" pitchFamily="18" charset="0"/>
              </a:rPr>
              <a:t>lei.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o-RO" sz="2200" b="1" dirty="0" smtClean="0">
                <a:cs typeface="Times New Roman" pitchFamily="18" charset="0"/>
              </a:rPr>
              <a:t>Subvenții</a:t>
            </a:r>
            <a:r>
              <a:rPr lang="en-US" sz="2200" b="1" dirty="0" smtClean="0">
                <a:cs typeface="Times New Roman" pitchFamily="18" charset="0"/>
              </a:rPr>
              <a:t> </a:t>
            </a:r>
            <a:r>
              <a:rPr lang="ro-RO" sz="2200" dirty="0" smtClean="0">
                <a:cs typeface="Times New Roman" pitchFamily="18" charset="0"/>
              </a:rPr>
              <a:t>IMDP</a:t>
            </a:r>
            <a:r>
              <a:rPr lang="en-US" sz="2200" dirty="0" smtClean="0">
                <a:cs typeface="Times New Roman" pitchFamily="18" charset="0"/>
              </a:rPr>
              <a:t>”</a:t>
            </a:r>
            <a:r>
              <a:rPr lang="ro-RO" sz="2200" dirty="0" smtClean="0">
                <a:cs typeface="Times New Roman" pitchFamily="18" charset="0"/>
              </a:rPr>
              <a:t>Apă-Canal</a:t>
            </a:r>
            <a:r>
              <a:rPr lang="en-US" sz="2200" dirty="0" smtClean="0">
                <a:cs typeface="Times New Roman" pitchFamily="18" charset="0"/>
              </a:rPr>
              <a:t>”</a:t>
            </a:r>
            <a:r>
              <a:rPr lang="ro-RO" sz="2200" dirty="0" smtClean="0">
                <a:cs typeface="Times New Roman" pitchFamily="18" charset="0"/>
              </a:rPr>
              <a:t>pentru procurarea autovehicol pentru transportarea angaja</a:t>
            </a:r>
            <a:r>
              <a:rPr lang="ro-RO" sz="2200" dirty="0" smtClean="0">
                <a:cs typeface="Times New Roman" pitchFamily="18" charset="0"/>
              </a:rPr>
              <a:t>ț</a:t>
            </a:r>
            <a:r>
              <a:rPr lang="en-US" sz="2200" dirty="0" err="1" smtClean="0">
                <a:cs typeface="Times New Roman" pitchFamily="18" charset="0"/>
              </a:rPr>
              <a:t>i</a:t>
            </a:r>
            <a:r>
              <a:rPr lang="ro-RO" sz="2200" dirty="0" smtClean="0">
                <a:cs typeface="Times New Roman" pitchFamily="18" charset="0"/>
              </a:rPr>
              <a:t>i</a:t>
            </a:r>
            <a:r>
              <a:rPr lang="en-US" sz="2200" dirty="0" err="1" smtClean="0">
                <a:cs typeface="Times New Roman" pitchFamily="18" charset="0"/>
              </a:rPr>
              <a:t>lor</a:t>
            </a:r>
            <a:r>
              <a:rPr lang="ro-RO" sz="2200" dirty="0" smtClean="0">
                <a:cs typeface="Times New Roman" pitchFamily="18" charset="0"/>
              </a:rPr>
              <a:t> </a:t>
            </a:r>
            <a:r>
              <a:rPr lang="ro-RO" sz="2200" dirty="0" smtClean="0">
                <a:cs typeface="Times New Roman" pitchFamily="18" charset="0"/>
              </a:rPr>
              <a:t>și echipamentelor serviciului de salubrizare – </a:t>
            </a:r>
            <a:r>
              <a:rPr lang="ro-RO" sz="2200" b="1" dirty="0" smtClean="0">
                <a:cs typeface="Times New Roman" pitchFamily="18" charset="0"/>
              </a:rPr>
              <a:t>330000 le</a:t>
            </a:r>
            <a:r>
              <a:rPr lang="ro-RO" sz="2200" dirty="0" smtClean="0">
                <a:cs typeface="Times New Roman" pitchFamily="18" charset="0"/>
              </a:rPr>
              <a:t>i.                    </a:t>
            </a:r>
            <a:r>
              <a:rPr lang="en-US" sz="2200" dirty="0" smtClean="0">
                <a:cs typeface="Times New Roman" pitchFamily="18" charset="0"/>
              </a:rPr>
              <a:t> </a:t>
            </a:r>
            <a:r>
              <a:rPr lang="ro-RO" sz="2200" b="1" dirty="0">
                <a:cs typeface="Times New Roman" pitchFamily="18" charset="0"/>
              </a:rPr>
              <a:t/>
            </a:r>
            <a:br>
              <a:rPr lang="ro-RO" sz="2200" b="1" dirty="0">
                <a:cs typeface="Times New Roman" pitchFamily="18" charset="0"/>
              </a:rPr>
            </a:br>
            <a:endParaRPr lang="ru-RU" sz="2200" b="1" dirty="0"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B28E190-5257-F40E-441C-652B9C84401B}"/>
              </a:ext>
            </a:extLst>
          </p:cNvPr>
          <p:cNvSpPr txBox="1"/>
          <p:nvPr/>
        </p:nvSpPr>
        <p:spPr>
          <a:xfrm>
            <a:off x="7119183" y="9151916"/>
            <a:ext cx="64465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o-RO" sz="2200" b="1" dirty="0" smtClean="0">
                <a:cs typeface="Times New Roman" pitchFamily="18" charset="0"/>
              </a:rPr>
              <a:t>Proiectul</a:t>
            </a:r>
            <a:r>
              <a:rPr lang="en-US" sz="2200" dirty="0" smtClean="0">
                <a:cs typeface="Times New Roman" pitchFamily="18" charset="0"/>
              </a:rPr>
              <a:t> “</a:t>
            </a:r>
            <a:r>
              <a:rPr lang="ro-RO" sz="2200" b="1" dirty="0" smtClean="0">
                <a:cs typeface="Times New Roman" pitchFamily="18" charset="0"/>
              </a:rPr>
              <a:t>Anenii Noi - Hub Național de turizm sportiv</a:t>
            </a:r>
            <a:r>
              <a:rPr lang="en-US" sz="2200" b="1" dirty="0" smtClean="0">
                <a:cs typeface="Times New Roman" pitchFamily="18" charset="0"/>
              </a:rPr>
              <a:t>”</a:t>
            </a:r>
            <a:r>
              <a:rPr lang="ro-RO" sz="2200" b="1" dirty="0" smtClean="0">
                <a:cs typeface="Times New Roman" pitchFamily="18" charset="0"/>
              </a:rPr>
              <a:t>  </a:t>
            </a:r>
            <a:r>
              <a:rPr lang="ro-RO" sz="2200" dirty="0" smtClean="0">
                <a:cs typeface="Times New Roman" pitchFamily="18" charset="0"/>
              </a:rPr>
              <a:t>servicii de gazificare-</a:t>
            </a:r>
            <a:r>
              <a:rPr lang="ro-RO" sz="2200" b="1" dirty="0" smtClean="0">
                <a:cs typeface="Times New Roman" pitchFamily="18" charset="0"/>
              </a:rPr>
              <a:t>139425</a:t>
            </a:r>
            <a:r>
              <a:rPr lang="ro-RO" sz="2200" b="1" dirty="0" smtClean="0">
                <a:cs typeface="Times New Roman" pitchFamily="18" charset="0"/>
              </a:rPr>
              <a:t> </a:t>
            </a:r>
            <a:r>
              <a:rPr lang="ro-RO" sz="2200" b="1" dirty="0">
                <a:cs typeface="Times New Roman" pitchFamily="18" charset="0"/>
              </a:rPr>
              <a:t>lei.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o-RO" sz="2200" b="1" dirty="0" smtClean="0">
                <a:cs typeface="Times New Roman" pitchFamily="18" charset="0"/>
              </a:rPr>
              <a:t>Proiectul </a:t>
            </a:r>
            <a:r>
              <a:rPr lang="en-US" sz="2200" b="1" dirty="0" smtClean="0">
                <a:cs typeface="Times New Roman" pitchFamily="18" charset="0"/>
              </a:rPr>
              <a:t>“</a:t>
            </a:r>
            <a:r>
              <a:rPr lang="ro-RO" sz="2200" b="1" dirty="0" smtClean="0">
                <a:cs typeface="Times New Roman" pitchFamily="18" charset="0"/>
              </a:rPr>
              <a:t>Scara Memorii</a:t>
            </a:r>
            <a:r>
              <a:rPr lang="en-US" sz="2200" b="1" dirty="0" smtClean="0">
                <a:cs typeface="Times New Roman" pitchFamily="18" charset="0"/>
              </a:rPr>
              <a:t>”</a:t>
            </a:r>
            <a:r>
              <a:rPr lang="ro-RO" sz="2200" b="1" dirty="0" smtClean="0">
                <a:cs typeface="Times New Roman" pitchFamily="18" charset="0"/>
              </a:rPr>
              <a:t> – obiectiv turistic, </a:t>
            </a:r>
            <a:r>
              <a:rPr lang="ro-RO" sz="2200" dirty="0" smtClean="0">
                <a:cs typeface="Times New Roman" pitchFamily="18" charset="0"/>
              </a:rPr>
              <a:t>contribuția  - </a:t>
            </a:r>
            <a:r>
              <a:rPr lang="ro-RO" sz="2200" b="1" dirty="0" smtClean="0">
                <a:cs typeface="Times New Roman" pitchFamily="18" charset="0"/>
              </a:rPr>
              <a:t>363397 lei.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o-RO" sz="2200" b="1" dirty="0" smtClean="0">
                <a:cs typeface="Times New Roman" pitchFamily="18" charset="0"/>
              </a:rPr>
              <a:t>Proiectul</a:t>
            </a:r>
            <a:r>
              <a:rPr lang="en-US" sz="2200" b="1" dirty="0" smtClean="0">
                <a:cs typeface="Times New Roman" pitchFamily="18" charset="0"/>
              </a:rPr>
              <a:t> “</a:t>
            </a:r>
            <a:r>
              <a:rPr lang="en-US" sz="2200" b="1" dirty="0" err="1" smtClean="0">
                <a:cs typeface="Times New Roman" pitchFamily="18" charset="0"/>
              </a:rPr>
              <a:t>Reconstruc</a:t>
            </a:r>
            <a:r>
              <a:rPr lang="ro-RO" sz="2200" b="1" dirty="0" smtClean="0">
                <a:cs typeface="Times New Roman" pitchFamily="18" charset="0"/>
              </a:rPr>
              <a:t>ția rețelei de canalizare pe strazile Tineretului-Soarelui din or.Anenii Noi</a:t>
            </a:r>
            <a:r>
              <a:rPr lang="en-US" sz="2200" b="1" dirty="0" smtClean="0">
                <a:cs typeface="Times New Roman" pitchFamily="18" charset="0"/>
              </a:rPr>
              <a:t>”</a:t>
            </a:r>
            <a:r>
              <a:rPr lang="ro-RO" sz="2200" b="1" dirty="0" smtClean="0">
                <a:cs typeface="Times New Roman" pitchFamily="18" charset="0"/>
              </a:rPr>
              <a:t> – </a:t>
            </a:r>
            <a:r>
              <a:rPr lang="ro-RO" sz="2200" dirty="0" smtClean="0">
                <a:cs typeface="Times New Roman" pitchFamily="18" charset="0"/>
              </a:rPr>
              <a:t>finanțat în cadrul Programului Național</a:t>
            </a:r>
            <a:r>
              <a:rPr lang="en-US" sz="2200" dirty="0" smtClean="0">
                <a:cs typeface="Times New Roman" pitchFamily="18" charset="0"/>
              </a:rPr>
              <a:t> “</a:t>
            </a:r>
            <a:r>
              <a:rPr lang="ro-RO" sz="2200" dirty="0" smtClean="0">
                <a:cs typeface="Times New Roman" pitchFamily="18" charset="0"/>
              </a:rPr>
              <a:t>Satul European</a:t>
            </a:r>
            <a:r>
              <a:rPr lang="en-US" sz="2200" dirty="0" smtClean="0">
                <a:cs typeface="Times New Roman" pitchFamily="18" charset="0"/>
              </a:rPr>
              <a:t>”</a:t>
            </a:r>
            <a:r>
              <a:rPr lang="ro-RO" sz="2200" dirty="0" smtClean="0">
                <a:cs typeface="Times New Roman" pitchFamily="18" charset="0"/>
              </a:rPr>
              <a:t> </a:t>
            </a:r>
            <a:r>
              <a:rPr lang="ro-RO" sz="2200" b="1" dirty="0" smtClean="0">
                <a:cs typeface="Times New Roman" pitchFamily="18" charset="0"/>
              </a:rPr>
              <a:t>– </a:t>
            </a:r>
            <a:r>
              <a:rPr lang="ro-RO" sz="2200" b="1" smtClean="0">
                <a:cs typeface="Times New Roman" pitchFamily="18" charset="0"/>
              </a:rPr>
              <a:t>2632530 lei.</a:t>
            </a:r>
            <a:endParaRPr lang="ru-RU" sz="22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8570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4911</TotalTime>
  <Words>300</Words>
  <Application>Microsoft Office PowerPoint</Application>
  <PresentationFormat>Произвольный</PresentationFormat>
  <Paragraphs>28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 Mironiuc</dc:creator>
  <cp:lastModifiedBy>RePack by SPecialiST</cp:lastModifiedBy>
  <cp:revision>235</cp:revision>
  <dcterms:created xsi:type="dcterms:W3CDTF">2020-06-05T11:53:01Z</dcterms:created>
  <dcterms:modified xsi:type="dcterms:W3CDTF">2024-07-31T11:57:32Z</dcterms:modified>
</cp:coreProperties>
</file>